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4" r:id="rId1"/>
  </p:sldMasterIdLst>
  <p:notesMasterIdLst>
    <p:notesMasterId r:id="rId16"/>
  </p:notesMasterIdLst>
  <p:handoutMasterIdLst>
    <p:handoutMasterId r:id="rId17"/>
  </p:handoutMasterIdLst>
  <p:sldIdLst>
    <p:sldId id="256" r:id="rId2"/>
    <p:sldId id="313" r:id="rId3"/>
    <p:sldId id="359" r:id="rId4"/>
    <p:sldId id="360" r:id="rId5"/>
    <p:sldId id="263" r:id="rId6"/>
    <p:sldId id="341" r:id="rId7"/>
    <p:sldId id="361" r:id="rId8"/>
    <p:sldId id="362" r:id="rId9"/>
    <p:sldId id="363" r:id="rId10"/>
    <p:sldId id="265" r:id="rId11"/>
    <p:sldId id="364" r:id="rId12"/>
    <p:sldId id="365" r:id="rId13"/>
    <p:sldId id="366" r:id="rId14"/>
    <p:sldId id="312" r:id="rId15"/>
  </p:sldIdLst>
  <p:sldSz cx="12192000" cy="6858000"/>
  <p:notesSz cx="6858000" cy="9144000"/>
  <p:custDataLst>
    <p:tags r:id="rId18"/>
  </p:custData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222328"/>
    <a:srgbClr val="1F1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7DF18680-E054-41AD-8BC1-D1AEF772440D}" styleName="Mellemlayout 2 - Marker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Mørkt layout 1 - Markering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A111915-BE36-4E01-A7E5-04B1672EAD32}" styleName="Lyst layout 2 - Markering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yst layout 1 - Markering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llemlayout 3 - Markerin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yst layou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llemlayout 4 - Markerin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llemlayout 4 - Markering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22" autoAdjust="0"/>
    <p:restoredTop sz="94660"/>
  </p:normalViewPr>
  <p:slideViewPr>
    <p:cSldViewPr showGuides="1">
      <p:cViewPr>
        <p:scale>
          <a:sx n="113" d="100"/>
          <a:sy n="113" d="100"/>
        </p:scale>
        <p:origin x="376" y="-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tags" Target="tags/tag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0560A-A246-4EEA-B213-76E64321F287}" type="datetimeFigureOut">
              <a:rPr lang="da-DK" smtClean="0"/>
              <a:t>31/10/2017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E9AC7-8EE8-4FF3-91E4-12FF23B1E70C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74172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C6444-CA6A-474E-BCF6-602087672A31}" type="datetimeFigureOut">
              <a:rPr lang="da-DK" smtClean="0"/>
              <a:t>31/10/2017</a:t>
            </a:fld>
            <a:endParaRPr lang="da-DK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dirty="0"/>
              <a:t>Rediger typografien i masterens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47283-7F88-4C55-886F-DFF7048047AA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99370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47283-7F88-4C55-886F-DFF7048047AA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154449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676514-51CD-4EBE-8B83-B29F4ED8C5ED}" type="slidenum">
              <a:rPr lang="da-DK" smtClean="0"/>
              <a:pPr>
                <a:defRPr/>
              </a:pPr>
              <a:t>10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255197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676514-51CD-4EBE-8B83-B29F4ED8C5ED}" type="slidenum">
              <a:rPr lang="da-DK" smtClean="0"/>
              <a:pPr>
                <a:defRPr/>
              </a:pPr>
              <a:t>11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881714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676514-51CD-4EBE-8B83-B29F4ED8C5ED}" type="slidenum">
              <a:rPr lang="da-DK" smtClean="0"/>
              <a:pPr>
                <a:defRPr/>
              </a:pPr>
              <a:t>12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482348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676514-51CD-4EBE-8B83-B29F4ED8C5ED}" type="slidenum">
              <a:rPr lang="da-DK" smtClean="0"/>
              <a:pPr>
                <a:defRPr/>
              </a:pPr>
              <a:t>13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651269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47283-7F88-4C55-886F-DFF7048047AA}" type="slidenum">
              <a:rPr lang="da-DK" smtClean="0"/>
              <a:t>14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93315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47283-7F88-4C55-886F-DFF7048047AA}" type="slidenum">
              <a:rPr lang="da-DK" smtClean="0"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94159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47283-7F88-4C55-886F-DFF7048047AA}" type="slidenum">
              <a:rPr lang="da-DK" smtClean="0"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80820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47283-7F88-4C55-886F-DFF7048047AA}" type="slidenum">
              <a:rPr lang="da-DK" smtClean="0"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4427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Pladsholder til no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a-DK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388" name="Pladsholder til dias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F1A24D-A90F-4F5F-82E3-084772D40AA7}" type="slidenum">
              <a:rPr lang="da-DK" smtClean="0">
                <a:latin typeface="Verdana" pitchFamily="34" charset="0"/>
              </a:rPr>
              <a:pPr/>
              <a:t>5</a:t>
            </a:fld>
            <a:endParaRPr lang="da-DK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8545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47283-7F88-4C55-886F-DFF7048047AA}" type="slidenum">
              <a:rPr lang="da-DK" smtClean="0"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73432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47283-7F88-4C55-886F-DFF7048047AA}" type="slidenum">
              <a:rPr lang="da-DK" smtClean="0"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574947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47283-7F88-4C55-886F-DFF7048047AA}" type="slidenum">
              <a:rPr lang="da-DK" smtClean="0"/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031773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47283-7F88-4C55-886F-DFF7048047AA}" type="slidenum">
              <a:rPr lang="da-DK" smtClean="0"/>
              <a:t>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36050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-15806" y="0"/>
            <a:ext cx="12207806" cy="6858000"/>
          </a:xfrm>
          <a:prstGeom prst="rect">
            <a:avLst/>
          </a:prstGeom>
          <a:solidFill>
            <a:srgbClr val="FF2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11" name="Pladsholder til tekst 7"/>
          <p:cNvSpPr>
            <a:spLocks noGrp="1"/>
          </p:cNvSpPr>
          <p:nvPr>
            <p:ph type="body" sz="quarter" idx="15"/>
          </p:nvPr>
        </p:nvSpPr>
        <p:spPr>
          <a:xfrm>
            <a:off x="520901" y="5186330"/>
            <a:ext cx="1544400" cy="298800"/>
          </a:xfrm>
          <a:blipFill>
            <a:blip r:embed="rId2"/>
            <a:stretch>
              <a:fillRect/>
            </a:stretch>
          </a:blipFill>
          <a:ln>
            <a:noFill/>
          </a:ln>
        </p:spPr>
        <p:txBody>
          <a:bodyPr/>
          <a:lstStyle>
            <a:lvl1pPr marL="0" indent="0">
              <a:buNone/>
              <a:defRPr sz="1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2962" y="1256464"/>
            <a:ext cx="10152062" cy="3043953"/>
          </a:xfrm>
        </p:spPr>
        <p:txBody>
          <a:bodyPr anchor="ctr">
            <a:normAutofit/>
          </a:bodyPr>
          <a:lstStyle>
            <a:lvl1pPr algn="l">
              <a:defRPr lang="en-GB" sz="7200" b="1" dirty="0">
                <a:solidFill>
                  <a:schemeClr val="bg1"/>
                </a:solidFill>
                <a:latin typeface="Georgia"/>
                <a:ea typeface="Verdana"/>
                <a:cs typeface="Georgia"/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512962" y="995218"/>
            <a:ext cx="990600" cy="1190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12" name="Rektangel 11"/>
          <p:cNvSpPr/>
          <p:nvPr userDrawn="1"/>
        </p:nvSpPr>
        <p:spPr>
          <a:xfrm>
            <a:off x="512962" y="4986450"/>
            <a:ext cx="990600" cy="460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DD27762-3015-451B-B112-A50A98277E20}" type="datetime2">
              <a:rPr lang="da-DK" smtClean="0"/>
              <a:t>31. oktober 2017</a:t>
            </a:fld>
            <a:endParaRPr lang="da-DK" dirty="0"/>
          </a:p>
        </p:txBody>
      </p:sp>
      <p:sp>
        <p:nvSpPr>
          <p:cNvPr id="13" name="Pladsholder til sidefod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4" name="Pladsholder til slidenummer 1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a-DK" dirty="0"/>
              <a:t> </a:t>
            </a:r>
            <a:fld id="{087417A4-8DC3-481A-BC73-FFA98A1B6E49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23293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eks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 userDrawn="1"/>
        </p:nvSpPr>
        <p:spPr>
          <a:xfrm>
            <a:off x="5447928" y="1088740"/>
            <a:ext cx="1620180" cy="3955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på ikonet for at tilføje et billede</a:t>
            </a:r>
            <a:endParaRPr lang="en-US"/>
          </a:p>
        </p:txBody>
      </p:sp>
      <p:sp>
        <p:nvSpPr>
          <p:cNvPr id="4" name="Pladsholder til tekst 7"/>
          <p:cNvSpPr>
            <a:spLocks noGrp="1"/>
          </p:cNvSpPr>
          <p:nvPr>
            <p:ph type="body" sz="quarter" idx="15"/>
          </p:nvPr>
        </p:nvSpPr>
        <p:spPr>
          <a:xfrm>
            <a:off x="10650063" y="6352016"/>
            <a:ext cx="1026000" cy="201600"/>
          </a:xfrm>
          <a:blipFill>
            <a:blip r:embed="rId2"/>
            <a:stretch>
              <a:fillRect/>
            </a:stretch>
          </a:blipFill>
          <a:ln>
            <a:noFill/>
          </a:ln>
        </p:spPr>
        <p:txBody>
          <a:bodyPr/>
          <a:lstStyle>
            <a:lvl1pPr marL="0" indent="0">
              <a:buNone/>
              <a:defRPr sz="1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06B3B00-A3E9-40E5-84EC-44B23148D456}" type="datetime2">
              <a:rPr lang="da-DK" smtClean="0"/>
              <a:t>31. oktober 2017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a-DK" dirty="0"/>
              <a:t> </a:t>
            </a:r>
            <a:fld id="{087417A4-8DC3-481A-BC73-FFA98A1B6E49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Pladsholder til tekst 9"/>
          <p:cNvSpPr>
            <a:spLocks noGrp="1"/>
          </p:cNvSpPr>
          <p:nvPr>
            <p:ph type="body" sz="quarter" idx="19"/>
          </p:nvPr>
        </p:nvSpPr>
        <p:spPr>
          <a:xfrm>
            <a:off x="515938" y="1484313"/>
            <a:ext cx="5387975" cy="378142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13" name="Pladsholder til tekst 7"/>
          <p:cNvSpPr>
            <a:spLocks noGrp="1"/>
          </p:cNvSpPr>
          <p:nvPr>
            <p:ph type="body" sz="quarter" idx="13"/>
          </p:nvPr>
        </p:nvSpPr>
        <p:spPr>
          <a:xfrm>
            <a:off x="515937" y="341782"/>
            <a:ext cx="457200" cy="46800"/>
          </a:xfrm>
          <a:solidFill>
            <a:schemeClr val="bg2"/>
          </a:solidFill>
          <a:ln>
            <a:noFill/>
          </a:ln>
        </p:spPr>
        <p:txBody>
          <a:bodyPr/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</a:lstStyle>
          <a:p>
            <a:pPr lvl="0"/>
            <a:r>
              <a:rPr lang="da-DK"/>
              <a:t>Rediger typografien i masterens</a:t>
            </a:r>
          </a:p>
        </p:txBody>
      </p:sp>
    </p:spTree>
    <p:extLst>
      <p:ext uri="{BB962C8B-B14F-4D97-AF65-F5344CB8AC3E}">
        <p14:creationId xmlns:p14="http://schemas.microsoft.com/office/powerpoint/2010/main" val="256649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del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dsholder til billede 22"/>
          <p:cNvSpPr>
            <a:spLocks noGrp="1"/>
          </p:cNvSpPr>
          <p:nvPr>
            <p:ph type="pic" sz="quarter" idx="22"/>
          </p:nvPr>
        </p:nvSpPr>
        <p:spPr>
          <a:xfrm>
            <a:off x="7824192" y="1367235"/>
            <a:ext cx="1656184" cy="1670518"/>
          </a:xfrm>
          <a:prstGeom prst="ellipse">
            <a:avLst/>
          </a:prstGeom>
        </p:spPr>
        <p:txBody>
          <a:bodyPr/>
          <a:lstStyle/>
          <a:p>
            <a:r>
              <a:rPr lang="da-DK"/>
              <a:t>Klik på ikonet for at tilføje et billede</a:t>
            </a:r>
          </a:p>
        </p:txBody>
      </p:sp>
      <p:sp>
        <p:nvSpPr>
          <p:cNvPr id="24" name="Pladsholder til billede 22"/>
          <p:cNvSpPr>
            <a:spLocks noGrp="1"/>
          </p:cNvSpPr>
          <p:nvPr>
            <p:ph type="pic" sz="quarter" idx="21"/>
          </p:nvPr>
        </p:nvSpPr>
        <p:spPr>
          <a:xfrm>
            <a:off x="5230224" y="1366096"/>
            <a:ext cx="1656184" cy="1670518"/>
          </a:xfrm>
          <a:prstGeom prst="ellipse">
            <a:avLst/>
          </a:prstGeom>
        </p:spPr>
        <p:txBody>
          <a:bodyPr/>
          <a:lstStyle/>
          <a:p>
            <a:r>
              <a:rPr lang="da-DK"/>
              <a:t>Klik på ikonet for at tilføje et billede</a:t>
            </a:r>
          </a:p>
        </p:txBody>
      </p:sp>
      <p:sp>
        <p:nvSpPr>
          <p:cNvPr id="23" name="Pladsholder til billede 22"/>
          <p:cNvSpPr>
            <a:spLocks noGrp="1"/>
          </p:cNvSpPr>
          <p:nvPr>
            <p:ph type="pic" sz="quarter" idx="20"/>
          </p:nvPr>
        </p:nvSpPr>
        <p:spPr>
          <a:xfrm>
            <a:off x="2610850" y="1357174"/>
            <a:ext cx="1656184" cy="1670518"/>
          </a:xfrm>
          <a:prstGeom prst="ellipse">
            <a:avLst/>
          </a:prstGeom>
        </p:spPr>
        <p:txBody>
          <a:bodyPr/>
          <a:lstStyle/>
          <a:p>
            <a:r>
              <a:rPr lang="da-DK"/>
              <a:t>Klik på ikonet for at tilføje et billede</a:t>
            </a:r>
          </a:p>
        </p:txBody>
      </p:sp>
      <p:sp>
        <p:nvSpPr>
          <p:cNvPr id="15" name="Pladsholder til tekst 7"/>
          <p:cNvSpPr>
            <a:spLocks noGrp="1"/>
          </p:cNvSpPr>
          <p:nvPr>
            <p:ph type="body" sz="quarter" idx="16"/>
          </p:nvPr>
        </p:nvSpPr>
        <p:spPr>
          <a:xfrm>
            <a:off x="10650063" y="6352016"/>
            <a:ext cx="1026000" cy="201600"/>
          </a:xfrm>
          <a:blipFill>
            <a:blip r:embed="rId2"/>
            <a:stretch>
              <a:fillRect/>
            </a:stretch>
          </a:blipFill>
          <a:ln>
            <a:noFill/>
          </a:ln>
        </p:spPr>
        <p:txBody>
          <a:bodyPr/>
          <a:lstStyle>
            <a:lvl1pPr marL="0" indent="0">
              <a:buNone/>
              <a:defRPr sz="1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16" name="Pladsholder til dato 15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9CA57F1D-8088-44FB-B4DD-ACFA9E60BAD6}" type="datetime2">
              <a:rPr lang="da-DK" smtClean="0"/>
              <a:t>31. oktober 2017</a:t>
            </a:fld>
            <a:endParaRPr lang="da-DK" dirty="0"/>
          </a:p>
        </p:txBody>
      </p:sp>
      <p:sp>
        <p:nvSpPr>
          <p:cNvPr id="17" name="Pladsholder til sidefod 1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8" name="Pladsholder til slidenummer 1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da-DK" dirty="0"/>
              <a:t> </a:t>
            </a:r>
            <a:fld id="{087417A4-8DC3-481A-BC73-FFA98A1B6E49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6" name="Pladsholder til tekst 7"/>
          <p:cNvSpPr>
            <a:spLocks noGrp="1"/>
          </p:cNvSpPr>
          <p:nvPr>
            <p:ph type="body" sz="quarter" idx="13"/>
          </p:nvPr>
        </p:nvSpPr>
        <p:spPr>
          <a:xfrm>
            <a:off x="515937" y="341782"/>
            <a:ext cx="457200" cy="46800"/>
          </a:xfrm>
          <a:solidFill>
            <a:schemeClr val="bg2"/>
          </a:solidFill>
          <a:ln>
            <a:noFill/>
          </a:ln>
        </p:spPr>
        <p:txBody>
          <a:bodyPr/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23"/>
          </p:nvPr>
        </p:nvSpPr>
        <p:spPr>
          <a:xfrm>
            <a:off x="515938" y="3573463"/>
            <a:ext cx="11160124" cy="1692275"/>
          </a:xfrm>
        </p:spPr>
        <p:txBody>
          <a:bodyPr numCol="3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314587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lede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-8313" y="0"/>
            <a:ext cx="12192000" cy="6858000"/>
          </a:xfrm>
          <a:prstGeom prst="rect">
            <a:avLst/>
          </a:prstGeom>
          <a:noFill/>
        </p:spPr>
        <p:txBody>
          <a:bodyPr/>
          <a:lstStyle>
            <a:lvl1pPr algn="ctr">
              <a:defRPr>
                <a:solidFill>
                  <a:schemeClr val="accent5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4144" y="1484313"/>
            <a:ext cx="5571856" cy="10801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1"/>
          </p:nvPr>
        </p:nvSpPr>
        <p:spPr>
          <a:xfrm>
            <a:off x="524144" y="2728638"/>
            <a:ext cx="5580062" cy="2844800"/>
          </a:xfrm>
        </p:spPr>
        <p:txBody>
          <a:bodyPr/>
          <a:lstStyle>
            <a:lvl1pPr>
              <a:buClr>
                <a:schemeClr val="accent5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5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5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5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10" name="Pladsholder til tekst 7"/>
          <p:cNvSpPr>
            <a:spLocks noGrp="1"/>
          </p:cNvSpPr>
          <p:nvPr>
            <p:ph type="body" sz="quarter" idx="16"/>
          </p:nvPr>
        </p:nvSpPr>
        <p:spPr>
          <a:xfrm>
            <a:off x="10650063" y="6352016"/>
            <a:ext cx="1026000" cy="201600"/>
          </a:xfrm>
          <a:blipFill>
            <a:blip r:embed="rId2"/>
            <a:stretch>
              <a:fillRect/>
            </a:stretch>
          </a:blipFill>
          <a:ln>
            <a:noFill/>
          </a:ln>
        </p:spPr>
        <p:txBody>
          <a:bodyPr/>
          <a:lstStyle>
            <a:lvl1pPr marL="0" indent="0">
              <a:buNone/>
              <a:defRPr sz="1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dato 5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82866ED9-E3A3-4D4D-AD9A-740E5F460B64}" type="datetime2">
              <a:rPr lang="da-DK" smtClean="0"/>
              <a:t>31. oktober 2017</a:t>
            </a:fld>
            <a:endParaRPr lang="da-DK" dirty="0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8" name="Pladsholder til slidenummer 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 </a:t>
            </a:r>
            <a:fld id="{087417A4-8DC3-481A-BC73-FFA98A1B6E49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4" name="Pladsholder til tekst 7"/>
          <p:cNvSpPr>
            <a:spLocks noGrp="1"/>
          </p:cNvSpPr>
          <p:nvPr>
            <p:ph type="body" sz="quarter" idx="13"/>
          </p:nvPr>
        </p:nvSpPr>
        <p:spPr>
          <a:xfrm>
            <a:off x="515937" y="341782"/>
            <a:ext cx="457200" cy="46800"/>
          </a:xfrm>
          <a:solidFill>
            <a:schemeClr val="bg2"/>
          </a:solidFill>
          <a:ln>
            <a:noFill/>
          </a:ln>
        </p:spPr>
        <p:txBody>
          <a:bodyPr/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11" name="Tekstfelt 10"/>
          <p:cNvSpPr txBox="1"/>
          <p:nvPr userDrawn="1"/>
        </p:nvSpPr>
        <p:spPr>
          <a:xfrm>
            <a:off x="-997514" y="225364"/>
            <a:ext cx="97210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000" dirty="0"/>
              <a:t>Send det transparente lag bagerst, ved</a:t>
            </a:r>
            <a:br>
              <a:rPr lang="da-DK" sz="1000" dirty="0"/>
            </a:br>
            <a:r>
              <a:rPr lang="da-DK" sz="1000" dirty="0"/>
              <a:t> at højre klikke  på laget, vælg ”Send bagest”</a:t>
            </a:r>
            <a:br>
              <a:rPr lang="da-DK" sz="1000" dirty="0"/>
            </a:br>
            <a:r>
              <a:rPr lang="da-DK" sz="1000" dirty="0"/>
              <a:t>Skift billedet, ved at højre klikke på billedet, vælg</a:t>
            </a:r>
            <a:br>
              <a:rPr lang="da-DK" sz="1000" dirty="0"/>
            </a:br>
            <a:r>
              <a:rPr lang="da-DK" sz="1000" dirty="0"/>
              <a:t>”Skift billede” . </a:t>
            </a:r>
          </a:p>
          <a:p>
            <a:pPr algn="r"/>
            <a:endParaRPr lang="da-DK" sz="1000" dirty="0"/>
          </a:p>
        </p:txBody>
      </p:sp>
    </p:spTree>
    <p:extLst>
      <p:ext uri="{BB962C8B-B14F-4D97-AF65-F5344CB8AC3E}">
        <p14:creationId xmlns:p14="http://schemas.microsoft.com/office/powerpoint/2010/main" val="5190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illed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/>
          </p:cNvSpPr>
          <p:nvPr>
            <p:ph type="pic" sz="quarter" idx="13"/>
          </p:nvPr>
        </p:nvSpPr>
        <p:spPr>
          <a:xfrm>
            <a:off x="6415340" y="3780422"/>
            <a:ext cx="2476501" cy="247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da-DK"/>
              <a:t>Klik på ikonet for at tilføje et billede</a:t>
            </a:r>
            <a:endParaRPr/>
          </a:p>
        </p:txBody>
      </p:sp>
      <p:sp>
        <p:nvSpPr>
          <p:cNvPr id="116" name="Shape 116"/>
          <p:cNvSpPr>
            <a:spLocks noGrp="1"/>
          </p:cNvSpPr>
          <p:nvPr>
            <p:ph type="pic" sz="quarter" idx="14"/>
          </p:nvPr>
        </p:nvSpPr>
        <p:spPr>
          <a:xfrm>
            <a:off x="6415341" y="1180698"/>
            <a:ext cx="2476501" cy="247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da-DK"/>
              <a:t>Klik på ikonet for at tilføje et billede</a:t>
            </a:r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pic" sz="quarter" idx="15"/>
          </p:nvPr>
        </p:nvSpPr>
        <p:spPr>
          <a:xfrm>
            <a:off x="499476" y="1180698"/>
            <a:ext cx="2489765" cy="247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da-DK"/>
              <a:t>Klik på ikonet for at tilføje et billede</a:t>
            </a:r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pic" sz="quarter" idx="16"/>
          </p:nvPr>
        </p:nvSpPr>
        <p:spPr>
          <a:xfrm>
            <a:off x="512740" y="3774506"/>
            <a:ext cx="2476501" cy="247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da-DK"/>
              <a:t>Klik på ikonet for at tilføje et billede</a:t>
            </a:r>
            <a:endParaRPr/>
          </a:p>
        </p:txBody>
      </p:sp>
      <p:sp>
        <p:nvSpPr>
          <p:cNvPr id="10" name="Pladsholder til tekst 7"/>
          <p:cNvSpPr>
            <a:spLocks noGrp="1"/>
          </p:cNvSpPr>
          <p:nvPr>
            <p:ph type="body" sz="quarter" idx="18"/>
          </p:nvPr>
        </p:nvSpPr>
        <p:spPr>
          <a:xfrm>
            <a:off x="10650063" y="6352016"/>
            <a:ext cx="1026000" cy="201600"/>
          </a:xfrm>
          <a:blipFill>
            <a:blip r:embed="rId2"/>
            <a:stretch>
              <a:fillRect/>
            </a:stretch>
          </a:blipFill>
          <a:ln>
            <a:noFill/>
          </a:ln>
        </p:spPr>
        <p:txBody>
          <a:bodyPr/>
          <a:lstStyle>
            <a:lvl1pPr marL="0" indent="0">
              <a:buNone/>
              <a:defRPr sz="1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79880773-F825-4082-8B40-F48F1804B36D}" type="datetime2">
              <a:rPr lang="da-DK" smtClean="0"/>
              <a:t>31. oktober 2017</a:t>
            </a:fld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 </a:t>
            </a:r>
            <a:fld id="{087417A4-8DC3-481A-BC73-FFA98A1B6E49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9" name="Pladsholder til tekst 7"/>
          <p:cNvSpPr>
            <a:spLocks noGrp="1"/>
          </p:cNvSpPr>
          <p:nvPr>
            <p:ph type="body" sz="quarter" idx="22"/>
          </p:nvPr>
        </p:nvSpPr>
        <p:spPr>
          <a:xfrm>
            <a:off x="515937" y="341782"/>
            <a:ext cx="457200" cy="46800"/>
          </a:xfrm>
          <a:solidFill>
            <a:schemeClr val="bg2"/>
          </a:solidFill>
          <a:ln>
            <a:noFill/>
          </a:ln>
        </p:spPr>
        <p:txBody>
          <a:bodyPr/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23"/>
          </p:nvPr>
        </p:nvSpPr>
        <p:spPr>
          <a:xfrm>
            <a:off x="3133931" y="1408064"/>
            <a:ext cx="2774950" cy="1847991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n-lt"/>
              </a:defRPr>
            </a:lvl2pPr>
            <a:lvl3pPr marL="0" indent="0">
              <a:buNone/>
              <a:defRPr sz="1050">
                <a:solidFill>
                  <a:schemeClr val="bg2"/>
                </a:solidFill>
                <a:latin typeface="+mn-lt"/>
              </a:defRPr>
            </a:lvl3pPr>
            <a:lvl4pPr marL="756000" indent="0">
              <a:buNone/>
              <a:defRPr sz="1000">
                <a:latin typeface="+mn-lt"/>
              </a:defRPr>
            </a:lvl4pPr>
            <a:lvl5pPr marL="1008000" indent="0">
              <a:buNone/>
              <a:defRPr sz="1000">
                <a:latin typeface="+mn-lt"/>
              </a:defRPr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</p:txBody>
      </p:sp>
      <p:sp>
        <p:nvSpPr>
          <p:cNvPr id="26" name="Pladsholder til tekst 5"/>
          <p:cNvSpPr>
            <a:spLocks noGrp="1"/>
          </p:cNvSpPr>
          <p:nvPr>
            <p:ph type="body" sz="quarter" idx="24"/>
          </p:nvPr>
        </p:nvSpPr>
        <p:spPr>
          <a:xfrm>
            <a:off x="9051732" y="1408064"/>
            <a:ext cx="2774950" cy="1847991"/>
          </a:xfrm>
        </p:spPr>
        <p:txBody>
          <a:bodyPr/>
          <a:lstStyle>
            <a:lvl1pPr marL="0" indent="0">
              <a:buNone/>
              <a:defRPr lang="da-DK" sz="1400" kern="1200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lang="da-DK" sz="1200" kern="1200" dirty="0" smtClean="0">
                <a:solidFill>
                  <a:schemeClr val="accent4"/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defRPr>
            </a:lvl2pPr>
            <a:lvl3pPr marL="0" indent="0">
              <a:buNone/>
              <a:defRPr lang="da-DK" sz="1050" kern="1200" dirty="0" smtClean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defRPr>
            </a:lvl3pPr>
            <a:lvl4pPr marL="756000" indent="0">
              <a:buNone/>
              <a:defRPr sz="1000">
                <a:latin typeface="+mn-lt"/>
              </a:defRPr>
            </a:lvl4pPr>
            <a:lvl5pPr marL="1008000" indent="0">
              <a:buNone/>
              <a:defRPr sz="1000">
                <a:latin typeface="+mn-lt"/>
              </a:defRPr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</p:txBody>
      </p:sp>
      <p:sp>
        <p:nvSpPr>
          <p:cNvPr id="27" name="Pladsholder til tekst 5"/>
          <p:cNvSpPr>
            <a:spLocks noGrp="1"/>
          </p:cNvSpPr>
          <p:nvPr>
            <p:ph type="body" sz="quarter" idx="25"/>
          </p:nvPr>
        </p:nvSpPr>
        <p:spPr>
          <a:xfrm>
            <a:off x="3133930" y="4088760"/>
            <a:ext cx="2774950" cy="1847991"/>
          </a:xfrm>
        </p:spPr>
        <p:txBody>
          <a:bodyPr/>
          <a:lstStyle>
            <a:lvl1pPr marL="0" indent="0">
              <a:buNone/>
              <a:defRPr lang="da-DK" sz="1400" kern="1200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lang="da-DK" sz="1200" kern="1200" dirty="0" smtClean="0">
                <a:solidFill>
                  <a:schemeClr val="accent4"/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defRPr>
            </a:lvl2pPr>
            <a:lvl3pPr marL="0" indent="0">
              <a:buNone/>
              <a:defRPr lang="da-DK" sz="1050" kern="1200" dirty="0" smtClean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defRPr>
            </a:lvl3pPr>
            <a:lvl4pPr marL="756000" indent="0">
              <a:buNone/>
              <a:defRPr sz="1000">
                <a:latin typeface="+mn-lt"/>
              </a:defRPr>
            </a:lvl4pPr>
            <a:lvl5pPr marL="1008000" indent="0">
              <a:buNone/>
              <a:defRPr sz="1000">
                <a:latin typeface="+mn-lt"/>
              </a:defRPr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</p:txBody>
      </p:sp>
      <p:sp>
        <p:nvSpPr>
          <p:cNvPr id="28" name="Pladsholder til tekst 5"/>
          <p:cNvSpPr>
            <a:spLocks noGrp="1"/>
          </p:cNvSpPr>
          <p:nvPr>
            <p:ph type="body" sz="quarter" idx="26"/>
          </p:nvPr>
        </p:nvSpPr>
        <p:spPr>
          <a:xfrm>
            <a:off x="9051732" y="4088760"/>
            <a:ext cx="2774950" cy="1847991"/>
          </a:xfrm>
        </p:spPr>
        <p:txBody>
          <a:bodyPr/>
          <a:lstStyle>
            <a:lvl1pPr marL="0" indent="0">
              <a:buNone/>
              <a:defRPr lang="da-DK" sz="1400" kern="1200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lang="da-DK" sz="1200" kern="1200" dirty="0" smtClean="0">
                <a:solidFill>
                  <a:schemeClr val="accent4"/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defRPr>
            </a:lvl2pPr>
            <a:lvl3pPr marL="0" indent="0">
              <a:buNone/>
              <a:defRPr lang="da-DK" sz="1050" kern="1200" dirty="0" smtClean="0">
                <a:solidFill>
                  <a:schemeClr val="bg2"/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defRPr>
            </a:lvl3pPr>
            <a:lvl4pPr marL="756000" indent="0">
              <a:buNone/>
              <a:defRPr sz="1000">
                <a:latin typeface="+mn-lt"/>
              </a:defRPr>
            </a:lvl4pPr>
            <a:lvl5pPr marL="1008000" indent="0">
              <a:buNone/>
              <a:defRPr sz="1000">
                <a:latin typeface="+mn-lt"/>
              </a:defRPr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515937" y="405015"/>
            <a:ext cx="11160125" cy="655347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29" name="Tekstfelt 28"/>
          <p:cNvSpPr txBox="1"/>
          <p:nvPr userDrawn="1"/>
        </p:nvSpPr>
        <p:spPr>
          <a:xfrm>
            <a:off x="-997514" y="225364"/>
            <a:ext cx="9721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000" dirty="0"/>
              <a:t>For at skifte mellem de 3</a:t>
            </a:r>
            <a:r>
              <a:rPr lang="da-DK" sz="1000" baseline="0" dirty="0"/>
              <a:t> typografi-typer i teksten: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000" baseline="0" dirty="0"/>
              <a:t>Brug ”Forøg Indryk” i menuen ”Afsnit” under fanen ”Hjem”.</a:t>
            </a:r>
            <a:endParaRPr lang="da-DK" sz="1000" dirty="0"/>
          </a:p>
          <a:p>
            <a:pPr algn="r"/>
            <a:endParaRPr lang="da-DK" sz="1000" dirty="0"/>
          </a:p>
        </p:txBody>
      </p:sp>
    </p:spTree>
    <p:extLst>
      <p:ext uri="{BB962C8B-B14F-4D97-AF65-F5344CB8AC3E}">
        <p14:creationId xmlns:p14="http://schemas.microsoft.com/office/powerpoint/2010/main" val="392157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55172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9" name="Pladsholder til tekst 7"/>
          <p:cNvSpPr>
            <a:spLocks noGrp="1"/>
          </p:cNvSpPr>
          <p:nvPr>
            <p:ph type="body" sz="quarter" idx="16"/>
          </p:nvPr>
        </p:nvSpPr>
        <p:spPr>
          <a:xfrm>
            <a:off x="10650063" y="6352016"/>
            <a:ext cx="1026000" cy="201600"/>
          </a:xfrm>
          <a:blipFill>
            <a:blip r:embed="rId2"/>
            <a:stretch>
              <a:fillRect/>
            </a:stretch>
          </a:blipFill>
          <a:ln>
            <a:noFill/>
          </a:ln>
        </p:spPr>
        <p:txBody>
          <a:bodyPr/>
          <a:lstStyle>
            <a:lvl1pPr marL="0" indent="0">
              <a:buNone/>
              <a:defRPr sz="1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4B312B9-98F7-48C4-B0DF-6A22F274B9C2}" type="datetime2">
              <a:rPr lang="da-DK" smtClean="0"/>
              <a:t>31. oktober 2017</a:t>
            </a:fld>
            <a:endParaRPr lang="da-DK" dirty="0"/>
          </a:p>
        </p:txBody>
      </p:sp>
      <p:sp>
        <p:nvSpPr>
          <p:cNvPr id="10" name="Pladsholder til sidefod 9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1" name="Pladsholder til slidenummer 1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da-DK" dirty="0"/>
              <a:t> </a:t>
            </a:r>
            <a:fld id="{087417A4-8DC3-481A-BC73-FFA98A1B6E49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>
          <a:xfrm>
            <a:off x="515937" y="341782"/>
            <a:ext cx="457200" cy="46800"/>
          </a:xfrm>
          <a:solidFill>
            <a:schemeClr val="bg2"/>
          </a:solidFill>
          <a:ln>
            <a:noFill/>
          </a:ln>
        </p:spPr>
        <p:txBody>
          <a:bodyPr/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</a:lstStyle>
          <a:p>
            <a:pPr lvl="0"/>
            <a:r>
              <a:rPr lang="da-DK"/>
              <a:t>Rediger typografien i masterens</a:t>
            </a:r>
          </a:p>
        </p:txBody>
      </p:sp>
    </p:spTree>
    <p:extLst>
      <p:ext uri="{BB962C8B-B14F-4D97-AF65-F5344CB8AC3E}">
        <p14:creationId xmlns:p14="http://schemas.microsoft.com/office/powerpoint/2010/main" val="4126538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billede med transpera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pic" idx="13" hasCustomPrompt="1"/>
          </p:nvPr>
        </p:nvSpPr>
        <p:spPr>
          <a:xfrm>
            <a:off x="2240" y="-2465"/>
            <a:ext cx="12187522" cy="297011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>
            <a:lvl1pPr algn="ctr">
              <a:defRPr baseline="0"/>
            </a:lvl1pPr>
          </a:lstStyle>
          <a:p>
            <a:r>
              <a:rPr lang="da-DK" dirty="0"/>
              <a:t>Klik ikonet i midten for at indsætte et billede, læg billedet bagerst, ved at </a:t>
            </a:r>
            <a:r>
              <a:rPr lang="da-DK" dirty="0" err="1"/>
              <a:t>højreklikke</a:t>
            </a:r>
            <a:r>
              <a:rPr lang="da-DK" dirty="0"/>
              <a:t> i billedet, vælg ”Send bagerst”</a:t>
            </a:r>
          </a:p>
        </p:txBody>
      </p:sp>
      <p:sp>
        <p:nvSpPr>
          <p:cNvPr id="5" name="Pladsholder til tekst 7"/>
          <p:cNvSpPr>
            <a:spLocks noGrp="1"/>
          </p:cNvSpPr>
          <p:nvPr>
            <p:ph type="body" sz="quarter" idx="15"/>
          </p:nvPr>
        </p:nvSpPr>
        <p:spPr>
          <a:xfrm>
            <a:off x="10650063" y="6352016"/>
            <a:ext cx="1026000" cy="201600"/>
          </a:xfrm>
          <a:blipFill>
            <a:blip r:embed="rId2"/>
            <a:stretch>
              <a:fillRect/>
            </a:stretch>
          </a:blipFill>
          <a:ln>
            <a:noFill/>
          </a:ln>
        </p:spPr>
        <p:txBody>
          <a:bodyPr/>
          <a:lstStyle>
            <a:lvl1pPr marL="0" indent="0">
              <a:buNone/>
              <a:defRPr sz="1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F51C890-FF38-4948-BEB2-6BD23564A28D}" type="datetime2">
              <a:rPr lang="da-DK" smtClean="0"/>
              <a:t>31. oktober 2017</a:t>
            </a:fld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a-DK" dirty="0"/>
              <a:t> </a:t>
            </a:r>
            <a:fld id="{087417A4-8DC3-481A-BC73-FFA98A1B6E49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10" name="Pladsholder til tekst 7"/>
          <p:cNvSpPr>
            <a:spLocks noGrp="1"/>
          </p:cNvSpPr>
          <p:nvPr>
            <p:ph type="body" sz="quarter" idx="19"/>
          </p:nvPr>
        </p:nvSpPr>
        <p:spPr>
          <a:xfrm>
            <a:off x="515937" y="341782"/>
            <a:ext cx="457200" cy="46800"/>
          </a:xfrm>
          <a:solidFill>
            <a:schemeClr val="bg2"/>
          </a:solidFill>
          <a:ln>
            <a:noFill/>
          </a:ln>
        </p:spPr>
        <p:txBody>
          <a:bodyPr/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Tekstfelt 3"/>
          <p:cNvSpPr txBox="1"/>
          <p:nvPr userDrawn="1"/>
        </p:nvSpPr>
        <p:spPr>
          <a:xfrm>
            <a:off x="-997514" y="225364"/>
            <a:ext cx="97210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000" dirty="0"/>
              <a:t>Send det </a:t>
            </a:r>
            <a:r>
              <a:rPr lang="da-DK" sz="1000" dirty="0" err="1"/>
              <a:t>transperante</a:t>
            </a:r>
            <a:r>
              <a:rPr lang="da-DK" sz="1000" dirty="0"/>
              <a:t> lag bagerst, ved</a:t>
            </a:r>
            <a:br>
              <a:rPr lang="da-DK" sz="1000" dirty="0"/>
            </a:br>
            <a:r>
              <a:rPr lang="da-DK" sz="1000" dirty="0"/>
              <a:t> at </a:t>
            </a:r>
            <a:r>
              <a:rPr lang="da-DK" sz="1000" dirty="0" err="1"/>
              <a:t>højreklikke</a:t>
            </a:r>
            <a:r>
              <a:rPr lang="da-DK" sz="1000" dirty="0"/>
              <a:t>  på laget, vælg ”Send bagest”</a:t>
            </a:r>
            <a:br>
              <a:rPr lang="da-DK" sz="1000" dirty="0"/>
            </a:br>
            <a:r>
              <a:rPr lang="da-DK" sz="1000" dirty="0"/>
              <a:t>Skift billedet, ved at </a:t>
            </a:r>
            <a:r>
              <a:rPr lang="da-DK" sz="1000" dirty="0" err="1"/>
              <a:t>højreklikke</a:t>
            </a:r>
            <a:r>
              <a:rPr lang="da-DK" sz="1000" dirty="0"/>
              <a:t> på billedet, vælg</a:t>
            </a:r>
            <a:br>
              <a:rPr lang="da-DK" sz="1000" dirty="0"/>
            </a:br>
            <a:r>
              <a:rPr lang="da-DK" sz="1000" dirty="0"/>
              <a:t>”Skift billede” . </a:t>
            </a:r>
          </a:p>
          <a:p>
            <a:pPr algn="r"/>
            <a:endParaRPr lang="da-DK" sz="1000" dirty="0"/>
          </a:p>
        </p:txBody>
      </p:sp>
    </p:spTree>
    <p:extLst>
      <p:ext uri="{BB962C8B-B14F-4D97-AF65-F5344CB8AC3E}">
        <p14:creationId xmlns:p14="http://schemas.microsoft.com/office/powerpoint/2010/main" val="4145419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tekst 7"/>
          <p:cNvSpPr>
            <a:spLocks noGrp="1"/>
          </p:cNvSpPr>
          <p:nvPr>
            <p:ph type="body" sz="quarter" idx="16"/>
          </p:nvPr>
        </p:nvSpPr>
        <p:spPr>
          <a:xfrm>
            <a:off x="10650063" y="6352016"/>
            <a:ext cx="1026000" cy="201600"/>
          </a:xfrm>
          <a:blipFill>
            <a:blip r:embed="rId2"/>
            <a:stretch>
              <a:fillRect/>
            </a:stretch>
          </a:blipFill>
          <a:ln>
            <a:noFill/>
          </a:ln>
        </p:spPr>
        <p:txBody>
          <a:bodyPr/>
          <a:lstStyle>
            <a:lvl1pPr marL="0" indent="0">
              <a:buNone/>
              <a:defRPr sz="1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211E74EA-23C5-4444-B148-165056114850}" type="datetime2">
              <a:rPr lang="da-DK" smtClean="0"/>
              <a:t>31. oktober 2017</a:t>
            </a:fld>
            <a:endParaRPr lang="da-DK" dirty="0"/>
          </a:p>
        </p:txBody>
      </p:sp>
      <p:sp>
        <p:nvSpPr>
          <p:cNvPr id="10" name="Pladsholder til sidefod 9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1" name="Pladsholder til slidenummer 1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da-DK" dirty="0"/>
              <a:t> </a:t>
            </a:r>
            <a:fld id="{087417A4-8DC3-481A-BC73-FFA98A1B6E49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13" name="Pladsholder til tekst 7"/>
          <p:cNvSpPr>
            <a:spLocks noGrp="1"/>
          </p:cNvSpPr>
          <p:nvPr>
            <p:ph type="body" sz="quarter" idx="13"/>
          </p:nvPr>
        </p:nvSpPr>
        <p:spPr>
          <a:xfrm>
            <a:off x="515937" y="341782"/>
            <a:ext cx="457200" cy="46800"/>
          </a:xfrm>
          <a:solidFill>
            <a:schemeClr val="bg2"/>
          </a:solidFill>
          <a:ln>
            <a:noFill/>
          </a:ln>
        </p:spPr>
        <p:txBody>
          <a:bodyPr/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</a:lstStyle>
          <a:p>
            <a:pPr lvl="0"/>
            <a:r>
              <a:rPr lang="da-DK"/>
              <a:t>Rediger typografien i masterens</a:t>
            </a:r>
          </a:p>
        </p:txBody>
      </p:sp>
    </p:spTree>
    <p:extLst>
      <p:ext uri="{BB962C8B-B14F-4D97-AF65-F5344CB8AC3E}">
        <p14:creationId xmlns:p14="http://schemas.microsoft.com/office/powerpoint/2010/main" val="22586044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tekst 7"/>
          <p:cNvSpPr>
            <a:spLocks noGrp="1"/>
          </p:cNvSpPr>
          <p:nvPr>
            <p:ph type="body" sz="quarter" idx="16"/>
          </p:nvPr>
        </p:nvSpPr>
        <p:spPr>
          <a:xfrm>
            <a:off x="10650063" y="6352016"/>
            <a:ext cx="1026000" cy="201600"/>
          </a:xfrm>
          <a:blipFill>
            <a:blip r:embed="rId2"/>
            <a:stretch>
              <a:fillRect/>
            </a:stretch>
          </a:blipFill>
          <a:ln>
            <a:noFill/>
          </a:ln>
        </p:spPr>
        <p:txBody>
          <a:bodyPr/>
          <a:lstStyle>
            <a:lvl1pPr marL="0" indent="0">
              <a:buNone/>
              <a:defRPr sz="1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0ADE8139-3473-4669-9D22-861CF71449A4}" type="datetime2">
              <a:rPr lang="da-DK" smtClean="0"/>
              <a:t>31. oktober 2017</a:t>
            </a:fld>
            <a:endParaRPr lang="da-DK" dirty="0"/>
          </a:p>
        </p:txBody>
      </p:sp>
      <p:sp>
        <p:nvSpPr>
          <p:cNvPr id="10" name="Pladsholder til sidefod 9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1" name="Pladsholder til slidenummer 1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da-DK" dirty="0"/>
              <a:t> </a:t>
            </a:r>
            <a:fld id="{087417A4-8DC3-481A-BC73-FFA98A1B6E49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6" name="Pladsholder til tekst 7"/>
          <p:cNvSpPr>
            <a:spLocks noGrp="1"/>
          </p:cNvSpPr>
          <p:nvPr>
            <p:ph type="body" sz="quarter" idx="13"/>
          </p:nvPr>
        </p:nvSpPr>
        <p:spPr>
          <a:xfrm>
            <a:off x="515937" y="341782"/>
            <a:ext cx="457200" cy="46800"/>
          </a:xfrm>
          <a:solidFill>
            <a:schemeClr val="bg2"/>
          </a:solidFill>
          <a:ln>
            <a:noFill/>
          </a:ln>
        </p:spPr>
        <p:txBody>
          <a:bodyPr/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</a:lstStyle>
          <a:p>
            <a:pPr lvl="0"/>
            <a:r>
              <a:rPr lang="da-DK"/>
              <a:t>Rediger typografien i masterens</a:t>
            </a:r>
          </a:p>
        </p:txBody>
      </p:sp>
    </p:spTree>
    <p:extLst>
      <p:ext uri="{BB962C8B-B14F-4D97-AF65-F5344CB8AC3E}">
        <p14:creationId xmlns:p14="http://schemas.microsoft.com/office/powerpoint/2010/main" val="16982061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2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6" name="Tekstboks 2"/>
          <p:cNvSpPr txBox="1">
            <a:spLocks noChangeArrowheads="1"/>
          </p:cNvSpPr>
          <p:nvPr userDrawn="1"/>
        </p:nvSpPr>
        <p:spPr bwMode="auto">
          <a:xfrm>
            <a:off x="542637" y="5522913"/>
            <a:ext cx="64008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da-DK" sz="1600" b="1" dirty="0">
                <a:solidFill>
                  <a:srgbClr val="FFFFFF"/>
                </a:solidFill>
              </a:rPr>
              <a:t>www.publico.dk</a:t>
            </a:r>
          </a:p>
        </p:txBody>
      </p:sp>
      <p:pic>
        <p:nvPicPr>
          <p:cNvPr id="7" name="Billede 12" descr="logo_negativ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46100" y="3073400"/>
            <a:ext cx="7307263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ktangel 9"/>
          <p:cNvSpPr/>
          <p:nvPr userDrawn="1"/>
        </p:nvSpPr>
        <p:spPr>
          <a:xfrm>
            <a:off x="550863" y="990600"/>
            <a:ext cx="990600" cy="1190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11" name="Rektangel 10"/>
          <p:cNvSpPr/>
          <p:nvPr userDrawn="1"/>
        </p:nvSpPr>
        <p:spPr>
          <a:xfrm>
            <a:off x="550863" y="4986338"/>
            <a:ext cx="990600" cy="460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12" name="Pladsholder til dato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C16253A-5DB5-4E2A-8371-4B9A5AD9083E}" type="datetime2">
              <a:rPr lang="da-DK" smtClean="0"/>
              <a:t>31. oktober 2017</a:t>
            </a:fld>
            <a:endParaRPr lang="da-DK" dirty="0"/>
          </a:p>
        </p:txBody>
      </p:sp>
      <p:sp>
        <p:nvSpPr>
          <p:cNvPr id="13" name="Pladsholder til sidefod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4" name="Pladsholder til slidenumm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a-DK" dirty="0"/>
              <a:t> </a:t>
            </a:r>
            <a:fld id="{087417A4-8DC3-481A-BC73-FFA98A1B6E49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07661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indhold 12"/>
          <p:cNvSpPr>
            <a:spLocks noGrp="1"/>
          </p:cNvSpPr>
          <p:nvPr>
            <p:ph sz="quarter" idx="16"/>
          </p:nvPr>
        </p:nvSpPr>
        <p:spPr>
          <a:xfrm>
            <a:off x="515938" y="1484312"/>
            <a:ext cx="11169650" cy="3780891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16" name="Pladsholder til tekst 7"/>
          <p:cNvSpPr>
            <a:spLocks noGrp="1"/>
          </p:cNvSpPr>
          <p:nvPr>
            <p:ph type="body" sz="quarter" idx="15"/>
          </p:nvPr>
        </p:nvSpPr>
        <p:spPr>
          <a:xfrm>
            <a:off x="10650063" y="6352016"/>
            <a:ext cx="1026000" cy="201600"/>
          </a:xfrm>
          <a:blipFill>
            <a:blip r:embed="rId2"/>
            <a:stretch>
              <a:fillRect/>
            </a:stretch>
          </a:blipFill>
          <a:ln>
            <a:noFill/>
          </a:ln>
        </p:spPr>
        <p:txBody>
          <a:bodyPr/>
          <a:lstStyle>
            <a:lvl1pPr marL="0" indent="0">
              <a:buNone/>
              <a:defRPr sz="1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19" name="Pladsholder til dato 18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7B9AFF5F-5E7A-4172-9422-9983A7F6CA6D}" type="datetime2">
              <a:rPr lang="da-DK" smtClean="0"/>
              <a:t>31. oktober 2017</a:t>
            </a:fld>
            <a:endParaRPr lang="da-DK" dirty="0"/>
          </a:p>
        </p:txBody>
      </p:sp>
      <p:sp>
        <p:nvSpPr>
          <p:cNvPr id="20" name="Pladsholder til sidefod 19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21" name="Pladsholder til slidenummer 2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da-DK" dirty="0"/>
              <a:t> </a:t>
            </a:r>
            <a:fld id="{087417A4-8DC3-481A-BC73-FFA98A1B6E49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9" name="Titel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0" name="Pladsholder til tekst 7"/>
          <p:cNvSpPr>
            <a:spLocks noGrp="1"/>
          </p:cNvSpPr>
          <p:nvPr>
            <p:ph type="body" sz="quarter" idx="13"/>
          </p:nvPr>
        </p:nvSpPr>
        <p:spPr>
          <a:xfrm>
            <a:off x="515937" y="341782"/>
            <a:ext cx="457200" cy="46800"/>
          </a:xfrm>
          <a:solidFill>
            <a:schemeClr val="bg2"/>
          </a:solidFill>
          <a:ln>
            <a:noFill/>
          </a:ln>
        </p:spPr>
        <p:txBody>
          <a:bodyPr/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</a:lstStyle>
          <a:p>
            <a:pPr lvl="0"/>
            <a:r>
              <a:rPr lang="da-DK"/>
              <a:t>Rediger typografien i masterens</a:t>
            </a:r>
          </a:p>
        </p:txBody>
      </p:sp>
    </p:spTree>
    <p:extLst>
      <p:ext uri="{BB962C8B-B14F-4D97-AF65-F5344CB8AC3E}">
        <p14:creationId xmlns:p14="http://schemas.microsoft.com/office/powerpoint/2010/main" val="3140188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eroverskrift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indhold 12"/>
          <p:cNvSpPr>
            <a:spLocks noGrp="1"/>
          </p:cNvSpPr>
          <p:nvPr>
            <p:ph sz="quarter" idx="16"/>
          </p:nvPr>
        </p:nvSpPr>
        <p:spPr>
          <a:xfrm>
            <a:off x="515938" y="1989138"/>
            <a:ext cx="11169650" cy="3276065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16" name="Pladsholder til tekst 7"/>
          <p:cNvSpPr>
            <a:spLocks noGrp="1"/>
          </p:cNvSpPr>
          <p:nvPr>
            <p:ph type="body" sz="quarter" idx="15"/>
          </p:nvPr>
        </p:nvSpPr>
        <p:spPr>
          <a:xfrm>
            <a:off x="10650063" y="6352016"/>
            <a:ext cx="1026000" cy="201600"/>
          </a:xfrm>
          <a:blipFill>
            <a:blip r:embed="rId2"/>
            <a:stretch>
              <a:fillRect/>
            </a:stretch>
          </a:blipFill>
          <a:ln>
            <a:noFill/>
          </a:ln>
        </p:spPr>
        <p:txBody>
          <a:bodyPr/>
          <a:lstStyle>
            <a:lvl1pPr marL="0" indent="0">
              <a:buNone/>
              <a:defRPr sz="1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19" name="Pladsholder til dato 18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59023A26-6602-4445-B1ED-E50709CF6262}" type="datetime2">
              <a:rPr lang="da-DK" smtClean="0"/>
              <a:t>31. oktober 2017</a:t>
            </a:fld>
            <a:endParaRPr lang="da-DK" dirty="0"/>
          </a:p>
        </p:txBody>
      </p:sp>
      <p:sp>
        <p:nvSpPr>
          <p:cNvPr id="20" name="Pladsholder til sidefod 19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21" name="Pladsholder til slidenummer 2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da-DK" dirty="0"/>
              <a:t> </a:t>
            </a:r>
            <a:fld id="{087417A4-8DC3-481A-BC73-FFA98A1B6E49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30" name="Pladsholder til tekst 7"/>
          <p:cNvSpPr>
            <a:spLocks noGrp="1"/>
          </p:cNvSpPr>
          <p:nvPr>
            <p:ph type="body" sz="quarter" idx="13"/>
          </p:nvPr>
        </p:nvSpPr>
        <p:spPr>
          <a:xfrm>
            <a:off x="515937" y="341782"/>
            <a:ext cx="457200" cy="46800"/>
          </a:xfrm>
          <a:solidFill>
            <a:schemeClr val="bg2"/>
          </a:solidFill>
          <a:ln>
            <a:noFill/>
          </a:ln>
        </p:spPr>
        <p:txBody>
          <a:bodyPr/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idx="1"/>
          </p:nvPr>
        </p:nvSpPr>
        <p:spPr>
          <a:xfrm>
            <a:off x="515937" y="1417818"/>
            <a:ext cx="11169651" cy="444822"/>
          </a:xfrm>
        </p:spPr>
        <p:txBody>
          <a:bodyPr anchor="ctr"/>
          <a:lstStyle>
            <a:lvl1pPr marL="0" indent="0"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5478991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253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17" name="Pladsholder til indhold 16"/>
          <p:cNvSpPr>
            <a:spLocks noGrp="1"/>
          </p:cNvSpPr>
          <p:nvPr>
            <p:ph sz="quarter" idx="17"/>
          </p:nvPr>
        </p:nvSpPr>
        <p:spPr>
          <a:xfrm>
            <a:off x="515938" y="1484313"/>
            <a:ext cx="5508625" cy="3781425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18" name="Pladsholder til indhold 16"/>
          <p:cNvSpPr>
            <a:spLocks noGrp="1"/>
          </p:cNvSpPr>
          <p:nvPr>
            <p:ph sz="quarter" idx="18"/>
          </p:nvPr>
        </p:nvSpPr>
        <p:spPr>
          <a:xfrm>
            <a:off x="6169958" y="1484313"/>
            <a:ext cx="5508625" cy="3781425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22" name="Pladsholder til tekst 7"/>
          <p:cNvSpPr>
            <a:spLocks noGrp="1"/>
          </p:cNvSpPr>
          <p:nvPr>
            <p:ph type="body" sz="quarter" idx="19"/>
          </p:nvPr>
        </p:nvSpPr>
        <p:spPr>
          <a:xfrm>
            <a:off x="10650063" y="6352016"/>
            <a:ext cx="1026000" cy="201600"/>
          </a:xfrm>
          <a:blipFill>
            <a:blip r:embed="rId2"/>
            <a:stretch>
              <a:fillRect/>
            </a:stretch>
          </a:blipFill>
          <a:ln>
            <a:noFill/>
          </a:ln>
        </p:spPr>
        <p:txBody>
          <a:bodyPr/>
          <a:lstStyle>
            <a:lvl1pPr marL="0" indent="0">
              <a:buNone/>
              <a:defRPr sz="1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23" name="Pladsholder til dato 22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756E486-3FEE-4634-AE21-4573DAEE3D22}" type="datetime2">
              <a:rPr lang="da-DK" smtClean="0"/>
              <a:t>31. oktober 2017</a:t>
            </a:fld>
            <a:endParaRPr lang="da-DK" dirty="0"/>
          </a:p>
        </p:txBody>
      </p:sp>
      <p:sp>
        <p:nvSpPr>
          <p:cNvPr id="24" name="Pladsholder til sidefod 23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25" name="Pladsholder til slidenummer 24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r>
              <a:rPr lang="da-DK" dirty="0"/>
              <a:t> </a:t>
            </a:r>
            <a:fld id="{087417A4-8DC3-481A-BC73-FFA98A1B6E49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6" name="Pladsholder til tekst 7"/>
          <p:cNvSpPr>
            <a:spLocks noGrp="1"/>
          </p:cNvSpPr>
          <p:nvPr>
            <p:ph type="body" sz="quarter" idx="13"/>
          </p:nvPr>
        </p:nvSpPr>
        <p:spPr>
          <a:xfrm>
            <a:off x="515937" y="341782"/>
            <a:ext cx="457200" cy="46800"/>
          </a:xfrm>
          <a:solidFill>
            <a:schemeClr val="bg2"/>
          </a:solidFill>
          <a:ln>
            <a:noFill/>
          </a:ln>
        </p:spPr>
        <p:txBody>
          <a:bodyPr/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</a:lstStyle>
          <a:p>
            <a:pPr lvl="0"/>
            <a:r>
              <a:rPr lang="da-DK"/>
              <a:t>Rediger typografien i masterens</a:t>
            </a:r>
          </a:p>
        </p:txBody>
      </p:sp>
    </p:spTree>
    <p:extLst>
      <p:ext uri="{BB962C8B-B14F-4D97-AF65-F5344CB8AC3E}">
        <p14:creationId xmlns:p14="http://schemas.microsoft.com/office/powerpoint/2010/main" val="98146547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85">
          <p15:clr>
            <a:srgbClr val="FBAE40"/>
          </p15:clr>
        </p15:guide>
        <p15:guide id="2" pos="379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olonner med under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15937" y="1408954"/>
            <a:ext cx="5518936" cy="444822"/>
          </a:xfrm>
        </p:spPr>
        <p:txBody>
          <a:bodyPr vert="horz" lIns="0" tIns="0" rIns="0" bIns="0" rtlCol="0" anchor="ctr">
            <a:noAutofit/>
          </a:bodyPr>
          <a:lstStyle>
            <a:lvl1pPr>
              <a:defRPr lang="da-DK" sz="1800" b="1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15937" y="1989139"/>
            <a:ext cx="5504400" cy="3276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81912" y="1408954"/>
            <a:ext cx="5503862" cy="444822"/>
          </a:xfrm>
        </p:spPr>
        <p:txBody>
          <a:bodyPr vert="horz" lIns="0" tIns="0" rIns="0" bIns="0" rtlCol="0" anchor="ctr">
            <a:noAutofit/>
          </a:bodyPr>
          <a:lstStyle>
            <a:lvl1pPr>
              <a:defRPr lang="da-DK" sz="1800" b="1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199" y="1989139"/>
            <a:ext cx="5503863" cy="32765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20" name="Pladsholder til tekst 7"/>
          <p:cNvSpPr>
            <a:spLocks noGrp="1"/>
          </p:cNvSpPr>
          <p:nvPr>
            <p:ph type="body" sz="quarter" idx="16"/>
          </p:nvPr>
        </p:nvSpPr>
        <p:spPr>
          <a:xfrm>
            <a:off x="10650063" y="6352016"/>
            <a:ext cx="1026000" cy="201600"/>
          </a:xfrm>
          <a:blipFill>
            <a:blip r:embed="rId2"/>
            <a:stretch>
              <a:fillRect/>
            </a:stretch>
          </a:blipFill>
          <a:ln>
            <a:noFill/>
          </a:ln>
        </p:spPr>
        <p:txBody>
          <a:bodyPr/>
          <a:lstStyle>
            <a:lvl1pPr marL="0" indent="0">
              <a:buNone/>
              <a:defRPr sz="1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21" name="Pladsholder til dato 20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DF20DA53-0C3C-4F3A-B8DC-8B0766DAB831}" type="datetime2">
              <a:rPr lang="da-DK" smtClean="0"/>
              <a:t>31. oktober 2017</a:t>
            </a:fld>
            <a:endParaRPr lang="da-DK" dirty="0"/>
          </a:p>
        </p:txBody>
      </p:sp>
      <p:sp>
        <p:nvSpPr>
          <p:cNvPr id="22" name="Pladsholder til sidefod 21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23" name="Pladsholder til slidenummer 22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da-DK" dirty="0"/>
              <a:t> </a:t>
            </a:r>
            <a:fld id="{087417A4-8DC3-481A-BC73-FFA98A1B6E49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5" name="Titel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26" name="Pladsholder til tekst 7"/>
          <p:cNvSpPr>
            <a:spLocks noGrp="1"/>
          </p:cNvSpPr>
          <p:nvPr>
            <p:ph type="body" sz="quarter" idx="13"/>
          </p:nvPr>
        </p:nvSpPr>
        <p:spPr>
          <a:xfrm>
            <a:off x="515937" y="341782"/>
            <a:ext cx="457200" cy="46800"/>
          </a:xfrm>
          <a:solidFill>
            <a:schemeClr val="bg2"/>
          </a:solidFill>
          <a:ln>
            <a:noFill/>
          </a:ln>
        </p:spPr>
        <p:txBody>
          <a:bodyPr/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</a:lstStyle>
          <a:p>
            <a:pPr lvl="0"/>
            <a:r>
              <a:rPr lang="da-DK"/>
              <a:t>Rediger typografien i masterens</a:t>
            </a:r>
          </a:p>
        </p:txBody>
      </p:sp>
    </p:spTree>
    <p:extLst>
      <p:ext uri="{BB962C8B-B14F-4D97-AF65-F5344CB8AC3E}">
        <p14:creationId xmlns:p14="http://schemas.microsoft.com/office/powerpoint/2010/main" val="19032981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25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 hvid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billede 8"/>
          <p:cNvSpPr>
            <a:spLocks noGrp="1"/>
          </p:cNvSpPr>
          <p:nvPr>
            <p:ph type="pic" sz="quarter" idx="13"/>
          </p:nvPr>
        </p:nvSpPr>
        <p:spPr>
          <a:xfrm>
            <a:off x="6535738" y="405016"/>
            <a:ext cx="5464918" cy="6304626"/>
          </a:xfrm>
          <a:ln>
            <a:noFill/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20700" y="1628800"/>
            <a:ext cx="5827327" cy="36369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17" name="Pladsholder til tekst 7"/>
          <p:cNvSpPr>
            <a:spLocks noGrp="1"/>
          </p:cNvSpPr>
          <p:nvPr>
            <p:ph type="body" sz="quarter" idx="16"/>
          </p:nvPr>
        </p:nvSpPr>
        <p:spPr>
          <a:xfrm>
            <a:off x="10650063" y="6352016"/>
            <a:ext cx="1026000" cy="201600"/>
          </a:xfrm>
          <a:blipFill>
            <a:blip r:embed="rId2"/>
            <a:stretch>
              <a:fillRect/>
            </a:stretch>
          </a:blipFill>
          <a:ln>
            <a:noFill/>
          </a:ln>
        </p:spPr>
        <p:txBody>
          <a:bodyPr/>
          <a:lstStyle>
            <a:lvl1pPr marL="0" indent="0">
              <a:buNone/>
              <a:defRPr sz="1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C6BF4F2E-D281-4233-98E2-B9A8AF593D69}" type="datetime2">
              <a:rPr lang="da-DK" smtClean="0"/>
              <a:t>31. oktober 2017</a:t>
            </a:fld>
            <a:endParaRPr lang="da-DK" dirty="0"/>
          </a:p>
        </p:txBody>
      </p:sp>
      <p:sp>
        <p:nvSpPr>
          <p:cNvPr id="18" name="Pladsholder til sidefod 17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9" name="Pladsholder til slidenummer 18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da-DK" dirty="0"/>
              <a:t> </a:t>
            </a:r>
            <a:fld id="{087417A4-8DC3-481A-BC73-FFA98A1B6E49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1" name="Titel 20"/>
          <p:cNvSpPr>
            <a:spLocks noGrp="1"/>
          </p:cNvSpPr>
          <p:nvPr>
            <p:ph type="title"/>
          </p:nvPr>
        </p:nvSpPr>
        <p:spPr>
          <a:xfrm>
            <a:off x="515937" y="405015"/>
            <a:ext cx="5832091" cy="945787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22" name="Pladsholder til tekst 7"/>
          <p:cNvSpPr>
            <a:spLocks noGrp="1"/>
          </p:cNvSpPr>
          <p:nvPr>
            <p:ph type="body" sz="quarter" idx="20"/>
          </p:nvPr>
        </p:nvSpPr>
        <p:spPr>
          <a:xfrm>
            <a:off x="515937" y="341782"/>
            <a:ext cx="457200" cy="46800"/>
          </a:xfrm>
          <a:solidFill>
            <a:schemeClr val="bg2"/>
          </a:solidFill>
          <a:ln>
            <a:noFill/>
          </a:ln>
        </p:spPr>
        <p:txBody>
          <a:bodyPr/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</a:lstStyle>
          <a:p>
            <a:pPr lvl="0"/>
            <a:r>
              <a:rPr lang="da-DK"/>
              <a:t>Rediger typografien i masterens</a:t>
            </a:r>
          </a:p>
        </p:txBody>
      </p:sp>
    </p:spTree>
    <p:extLst>
      <p:ext uri="{BB962C8B-B14F-4D97-AF65-F5344CB8AC3E}">
        <p14:creationId xmlns:p14="http://schemas.microsoft.com/office/powerpoint/2010/main" val="40063451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85">
          <p15:clr>
            <a:srgbClr val="FBAE40"/>
          </p15:clr>
        </p15:guide>
        <p15:guide id="2" pos="3795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 so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billede 8"/>
          <p:cNvSpPr>
            <a:spLocks noGrp="1"/>
          </p:cNvSpPr>
          <p:nvPr>
            <p:ph type="pic" sz="quarter" idx="13"/>
          </p:nvPr>
        </p:nvSpPr>
        <p:spPr>
          <a:xfrm>
            <a:off x="6535738" y="404664"/>
            <a:ext cx="5464918" cy="6304977"/>
          </a:xfrm>
          <a:ln>
            <a:noFill/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20700" y="1628800"/>
            <a:ext cx="5863331" cy="36369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17" name="Pladsholder til tekst 7"/>
          <p:cNvSpPr>
            <a:spLocks noGrp="1"/>
          </p:cNvSpPr>
          <p:nvPr>
            <p:ph type="body" sz="quarter" idx="16"/>
          </p:nvPr>
        </p:nvSpPr>
        <p:spPr>
          <a:xfrm>
            <a:off x="10650063" y="6352016"/>
            <a:ext cx="1026000" cy="201600"/>
          </a:xfrm>
          <a:blipFill>
            <a:blip r:embed="rId2"/>
            <a:stretch>
              <a:fillRect/>
            </a:stretch>
          </a:blipFill>
          <a:ln>
            <a:noFill/>
          </a:ln>
        </p:spPr>
        <p:txBody>
          <a:bodyPr/>
          <a:lstStyle>
            <a:lvl1pPr marL="0" indent="0">
              <a:buNone/>
              <a:defRPr sz="1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D5BFA7ED-431B-4F90-BAEC-CC98C3350187}" type="datetime2">
              <a:rPr lang="da-DK" smtClean="0"/>
              <a:t>31. oktober 2017</a:t>
            </a:fld>
            <a:endParaRPr lang="da-DK" dirty="0"/>
          </a:p>
        </p:txBody>
      </p:sp>
      <p:sp>
        <p:nvSpPr>
          <p:cNvPr id="18" name="Pladsholder til sidefod 17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9" name="Pladsholder til slidenummer 18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da-DK" dirty="0"/>
              <a:t> </a:t>
            </a:r>
            <a:fld id="{087417A4-8DC3-481A-BC73-FFA98A1B6E49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5937" y="405015"/>
            <a:ext cx="5868095" cy="945787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10" name="Pladsholder til tekst 7"/>
          <p:cNvSpPr>
            <a:spLocks noGrp="1"/>
          </p:cNvSpPr>
          <p:nvPr>
            <p:ph type="body" sz="quarter" idx="20"/>
          </p:nvPr>
        </p:nvSpPr>
        <p:spPr>
          <a:xfrm>
            <a:off x="515937" y="341782"/>
            <a:ext cx="457200" cy="46800"/>
          </a:xfrm>
          <a:solidFill>
            <a:schemeClr val="bg2"/>
          </a:solidFill>
          <a:ln>
            <a:noFill/>
          </a:ln>
        </p:spPr>
        <p:txBody>
          <a:bodyPr/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</a:lstStyle>
          <a:p>
            <a:pPr lvl="0"/>
            <a:r>
              <a:rPr lang="da-DK"/>
              <a:t>Rediger typografien i masterens</a:t>
            </a:r>
          </a:p>
        </p:txBody>
      </p:sp>
    </p:spTree>
    <p:extLst>
      <p:ext uri="{BB962C8B-B14F-4D97-AF65-F5344CB8AC3E}">
        <p14:creationId xmlns:p14="http://schemas.microsoft.com/office/powerpoint/2010/main" val="359133323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85">
          <p15:clr>
            <a:srgbClr val="FBAE40"/>
          </p15:clr>
        </p15:guide>
        <p15:guide id="2" pos="3795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- hvid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billede 8"/>
          <p:cNvSpPr>
            <a:spLocks noGrp="1"/>
          </p:cNvSpPr>
          <p:nvPr>
            <p:ph type="pic" sz="quarter" idx="13"/>
          </p:nvPr>
        </p:nvSpPr>
        <p:spPr>
          <a:xfrm>
            <a:off x="6535738" y="405016"/>
            <a:ext cx="5464918" cy="6304626"/>
          </a:xfrm>
          <a:ln>
            <a:noFill/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20700" y="2024844"/>
            <a:ext cx="5827327" cy="3240894"/>
          </a:xfrm>
        </p:spPr>
        <p:txBody>
          <a:bodyPr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17" name="Pladsholder til tekst 7"/>
          <p:cNvSpPr>
            <a:spLocks noGrp="1"/>
          </p:cNvSpPr>
          <p:nvPr>
            <p:ph type="body" sz="quarter" idx="16"/>
          </p:nvPr>
        </p:nvSpPr>
        <p:spPr>
          <a:xfrm>
            <a:off x="10650063" y="6352016"/>
            <a:ext cx="1026000" cy="201600"/>
          </a:xfrm>
          <a:blipFill>
            <a:blip r:embed="rId2"/>
            <a:stretch>
              <a:fillRect/>
            </a:stretch>
          </a:blipFill>
          <a:ln>
            <a:noFill/>
          </a:ln>
        </p:spPr>
        <p:txBody>
          <a:bodyPr/>
          <a:lstStyle>
            <a:lvl1pPr marL="0" indent="0">
              <a:buNone/>
              <a:defRPr sz="1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C6BF4F2E-D281-4233-98E2-B9A8AF593D69}" type="datetime2">
              <a:rPr lang="da-DK" smtClean="0"/>
              <a:t>31. oktober 2017</a:t>
            </a:fld>
            <a:endParaRPr lang="da-DK" dirty="0"/>
          </a:p>
        </p:txBody>
      </p:sp>
      <p:sp>
        <p:nvSpPr>
          <p:cNvPr id="18" name="Pladsholder til sidefod 17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9" name="Pladsholder til slidenummer 18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da-DK" dirty="0"/>
              <a:t> </a:t>
            </a:r>
            <a:fld id="{087417A4-8DC3-481A-BC73-FFA98A1B6E49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1" name="Titel 20"/>
          <p:cNvSpPr>
            <a:spLocks noGrp="1"/>
          </p:cNvSpPr>
          <p:nvPr>
            <p:ph type="title"/>
          </p:nvPr>
        </p:nvSpPr>
        <p:spPr>
          <a:xfrm>
            <a:off x="515937" y="405015"/>
            <a:ext cx="5832091" cy="945787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22" name="Pladsholder til tekst 7"/>
          <p:cNvSpPr>
            <a:spLocks noGrp="1"/>
          </p:cNvSpPr>
          <p:nvPr>
            <p:ph type="body" sz="quarter" idx="20"/>
          </p:nvPr>
        </p:nvSpPr>
        <p:spPr>
          <a:xfrm>
            <a:off x="515937" y="341782"/>
            <a:ext cx="457200" cy="46800"/>
          </a:xfrm>
          <a:solidFill>
            <a:schemeClr val="bg2"/>
          </a:solidFill>
          <a:ln>
            <a:noFill/>
          </a:ln>
        </p:spPr>
        <p:txBody>
          <a:bodyPr/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10" name="Pladsholder til tekst 2"/>
          <p:cNvSpPr>
            <a:spLocks noGrp="1"/>
          </p:cNvSpPr>
          <p:nvPr>
            <p:ph type="body" idx="21"/>
          </p:nvPr>
        </p:nvSpPr>
        <p:spPr>
          <a:xfrm>
            <a:off x="515937" y="1408954"/>
            <a:ext cx="5832090" cy="444822"/>
          </a:xfrm>
        </p:spPr>
        <p:txBody>
          <a:bodyPr vert="horz" lIns="0" tIns="0" rIns="0" bIns="0" rtlCol="0" anchor="ctr">
            <a:noAutofit/>
          </a:bodyPr>
          <a:lstStyle>
            <a:lvl1pPr marL="0" indent="0">
              <a:buNone/>
              <a:defRPr lang="da-DK" sz="1800" b="1" dirty="0">
                <a:solidFill>
                  <a:schemeClr val="tx1"/>
                </a:solidFill>
              </a:defRPr>
            </a:lvl1pPr>
          </a:lstStyle>
          <a:p>
            <a:pPr marL="252000" lvl="0" indent="-252000"/>
            <a:r>
              <a:rPr lang="da-DK"/>
              <a:t>Rediger typografien i masterens</a:t>
            </a:r>
          </a:p>
        </p:txBody>
      </p:sp>
    </p:spTree>
    <p:extLst>
      <p:ext uri="{BB962C8B-B14F-4D97-AF65-F5344CB8AC3E}">
        <p14:creationId xmlns:p14="http://schemas.microsoft.com/office/powerpoint/2010/main" val="10586214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85">
          <p15:clr>
            <a:srgbClr val="FBAE40"/>
          </p15:clr>
        </p15:guide>
        <p15:guide id="2" pos="3795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- so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billede 8"/>
          <p:cNvSpPr>
            <a:spLocks noGrp="1"/>
          </p:cNvSpPr>
          <p:nvPr>
            <p:ph type="pic" sz="quarter" idx="13"/>
          </p:nvPr>
        </p:nvSpPr>
        <p:spPr>
          <a:xfrm>
            <a:off x="6535738" y="405016"/>
            <a:ext cx="5464918" cy="6304626"/>
          </a:xfrm>
          <a:ln>
            <a:noFill/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20700" y="2024844"/>
            <a:ext cx="5827327" cy="3240894"/>
          </a:xfrm>
        </p:spPr>
        <p:txBody>
          <a:bodyPr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17" name="Pladsholder til tekst 7"/>
          <p:cNvSpPr>
            <a:spLocks noGrp="1"/>
          </p:cNvSpPr>
          <p:nvPr>
            <p:ph type="body" sz="quarter" idx="16"/>
          </p:nvPr>
        </p:nvSpPr>
        <p:spPr>
          <a:xfrm>
            <a:off x="10650063" y="6352016"/>
            <a:ext cx="1026000" cy="201600"/>
          </a:xfrm>
          <a:blipFill>
            <a:blip r:embed="rId2"/>
            <a:stretch>
              <a:fillRect/>
            </a:stretch>
          </a:blipFill>
          <a:ln>
            <a:noFill/>
          </a:ln>
        </p:spPr>
        <p:txBody>
          <a:bodyPr/>
          <a:lstStyle>
            <a:lvl1pPr marL="0" indent="0">
              <a:buNone/>
              <a:defRPr sz="1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C6BF4F2E-D281-4233-98E2-B9A8AF593D69}" type="datetime2">
              <a:rPr lang="da-DK" smtClean="0"/>
              <a:t>31. oktober 2017</a:t>
            </a:fld>
            <a:endParaRPr lang="da-DK" dirty="0"/>
          </a:p>
        </p:txBody>
      </p:sp>
      <p:sp>
        <p:nvSpPr>
          <p:cNvPr id="18" name="Pladsholder til sidefod 17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9" name="Pladsholder til slidenummer 18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da-DK" dirty="0"/>
              <a:t> </a:t>
            </a:r>
            <a:fld id="{087417A4-8DC3-481A-BC73-FFA98A1B6E49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1" name="Titel 20"/>
          <p:cNvSpPr>
            <a:spLocks noGrp="1"/>
          </p:cNvSpPr>
          <p:nvPr>
            <p:ph type="title"/>
          </p:nvPr>
        </p:nvSpPr>
        <p:spPr>
          <a:xfrm>
            <a:off x="515937" y="405015"/>
            <a:ext cx="5832091" cy="945787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22" name="Pladsholder til tekst 7"/>
          <p:cNvSpPr>
            <a:spLocks noGrp="1"/>
          </p:cNvSpPr>
          <p:nvPr>
            <p:ph type="body" sz="quarter" idx="20"/>
          </p:nvPr>
        </p:nvSpPr>
        <p:spPr>
          <a:xfrm>
            <a:off x="515937" y="341782"/>
            <a:ext cx="457200" cy="46800"/>
          </a:xfrm>
          <a:solidFill>
            <a:schemeClr val="bg2"/>
          </a:solidFill>
          <a:ln>
            <a:noFill/>
          </a:ln>
        </p:spPr>
        <p:txBody>
          <a:bodyPr/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10" name="Pladsholder til tekst 2"/>
          <p:cNvSpPr>
            <a:spLocks noGrp="1"/>
          </p:cNvSpPr>
          <p:nvPr>
            <p:ph type="body" idx="21"/>
          </p:nvPr>
        </p:nvSpPr>
        <p:spPr>
          <a:xfrm>
            <a:off x="515937" y="1408954"/>
            <a:ext cx="5832090" cy="444822"/>
          </a:xfrm>
        </p:spPr>
        <p:txBody>
          <a:bodyPr vert="horz" lIns="0" tIns="0" rIns="0" bIns="0" rtlCol="0" anchor="ctr">
            <a:noAutofit/>
          </a:bodyPr>
          <a:lstStyle>
            <a:lvl1pPr marL="0" indent="0">
              <a:buNone/>
              <a:defRPr lang="da-DK" sz="1800" b="1" dirty="0">
                <a:solidFill>
                  <a:schemeClr val="tx1"/>
                </a:solidFill>
              </a:defRPr>
            </a:lvl1pPr>
          </a:lstStyle>
          <a:p>
            <a:pPr marL="252000" lvl="0" indent="-252000"/>
            <a:r>
              <a:rPr lang="da-DK"/>
              <a:t>Rediger typografien i masterens</a:t>
            </a:r>
          </a:p>
        </p:txBody>
      </p:sp>
    </p:spTree>
    <p:extLst>
      <p:ext uri="{BB962C8B-B14F-4D97-AF65-F5344CB8AC3E}">
        <p14:creationId xmlns:p14="http://schemas.microsoft.com/office/powerpoint/2010/main" val="54573190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85">
          <p15:clr>
            <a:srgbClr val="FBAE40"/>
          </p15:clr>
        </p15:guide>
        <p15:guide id="2" pos="3795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 userDrawn="1"/>
        </p:nvSpPr>
        <p:spPr>
          <a:xfrm>
            <a:off x="0" y="5417840"/>
            <a:ext cx="12196763" cy="1440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515937" y="405015"/>
            <a:ext cx="11160125" cy="94578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pPr lvl="0" algn="l" rtl="0"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da-DK" dirty="0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15939" y="1484785"/>
            <a:ext cx="11160124" cy="378042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Rediger typografien i masterens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515937" y="120590"/>
            <a:ext cx="382772" cy="20810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algn="ctr" defTabSz="914400" rtl="0" eaLnBrk="1" latinLnBrk="0" hangingPunct="1">
              <a:defRPr lang="en-GB" sz="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a-DK" dirty="0"/>
              <a:t> </a:t>
            </a:r>
            <a:fld id="{087417A4-8DC3-481A-BC73-FFA98A1B6E49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3" name="Pladsholder til dato 12"/>
          <p:cNvSpPr>
            <a:spLocks noGrp="1"/>
          </p:cNvSpPr>
          <p:nvPr>
            <p:ph type="dt" sz="half" idx="2"/>
          </p:nvPr>
        </p:nvSpPr>
        <p:spPr>
          <a:xfrm>
            <a:off x="515938" y="6217200"/>
            <a:ext cx="104355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5"/>
                </a:solidFill>
              </a:defRPr>
            </a:lvl1pPr>
          </a:lstStyle>
          <a:p>
            <a:fld id="{21C2143A-DDFB-438F-92E4-E976C47CF73C}" type="datetime2">
              <a:rPr lang="da-DK" smtClean="0"/>
              <a:t>31. oktober 2017</a:t>
            </a:fld>
            <a:endParaRPr lang="da-DK" dirty="0"/>
          </a:p>
        </p:txBody>
      </p:sp>
      <p:sp>
        <p:nvSpPr>
          <p:cNvPr id="14" name="Pladsholder til sidefod 13"/>
          <p:cNvSpPr>
            <a:spLocks noGrp="1"/>
          </p:cNvSpPr>
          <p:nvPr>
            <p:ph type="ftr" sz="quarter" idx="3"/>
          </p:nvPr>
        </p:nvSpPr>
        <p:spPr>
          <a:xfrm>
            <a:off x="1621805" y="6217200"/>
            <a:ext cx="3744416" cy="3607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5"/>
                </a:solidFill>
              </a:defRPr>
            </a:lvl1pPr>
          </a:lstStyle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55844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80" r:id="rId4"/>
    <p:sldLayoutId id="2147483681" r:id="rId5"/>
    <p:sldLayoutId id="2147483682" r:id="rId6"/>
    <p:sldLayoutId id="2147483683" r:id="rId7"/>
    <p:sldLayoutId id="2147483692" r:id="rId8"/>
    <p:sldLayoutId id="2147483693" r:id="rId9"/>
    <p:sldLayoutId id="2147483688" r:id="rId10"/>
    <p:sldLayoutId id="2147483684" r:id="rId11"/>
    <p:sldLayoutId id="2147483678" r:id="rId12"/>
    <p:sldLayoutId id="2147483679" r:id="rId13"/>
    <p:sldLayoutId id="2147483685" r:id="rId14"/>
    <p:sldLayoutId id="2147483686" r:id="rId15"/>
    <p:sldLayoutId id="2147483689" r:id="rId16"/>
    <p:sldLayoutId id="2147483690" r:id="rId17"/>
    <p:sldLayoutId id="2147483691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3400" b="1" kern="1200" baseline="0" dirty="0">
          <a:solidFill>
            <a:schemeClr val="bg2"/>
          </a:solidFill>
          <a:latin typeface="Georgia"/>
          <a:ea typeface="Verdana"/>
          <a:cs typeface="+mj-cs"/>
        </a:defRPr>
      </a:lvl1pPr>
    </p:titleStyle>
    <p:bodyStyle>
      <a:lvl1pPr marL="324000" indent="-32400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SzPct val="120000"/>
        <a:buFont typeface="Gotham" pitchFamily="50" charset="0"/>
        <a:buChar char="—"/>
        <a:defRPr sz="1600" kern="1200">
          <a:solidFill>
            <a:schemeClr val="accent4"/>
          </a:solidFill>
          <a:latin typeface="+mn-lt"/>
          <a:ea typeface="Verdana" panose="020B0604030504040204" pitchFamily="34" charset="0"/>
          <a:cs typeface="Calibri" panose="020F0502020204030204" pitchFamily="34" charset="0"/>
        </a:defRPr>
      </a:lvl1pPr>
      <a:lvl2pPr marL="648000" indent="-3240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SzPct val="120000"/>
        <a:buFont typeface="Gotham" pitchFamily="50" charset="0"/>
        <a:buChar char="—"/>
        <a:defRPr sz="1600" kern="1200">
          <a:solidFill>
            <a:schemeClr val="accent4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2pPr>
      <a:lvl3pPr marL="972000" indent="-3240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SzPct val="120000"/>
        <a:buFont typeface="Gotham" pitchFamily="50" charset="0"/>
        <a:buChar char="—"/>
        <a:defRPr sz="1600" kern="1200">
          <a:solidFill>
            <a:schemeClr val="accent4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3pPr>
      <a:lvl4pPr marL="1296000" indent="-3240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SzPct val="120000"/>
        <a:buFont typeface="Gotham" pitchFamily="50" charset="0"/>
        <a:buChar char="—"/>
        <a:defRPr sz="1600" kern="1200">
          <a:solidFill>
            <a:schemeClr val="accent4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4pPr>
      <a:lvl5pPr marL="1620000" indent="-3240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SzPct val="120000"/>
        <a:buFont typeface="Gotham" pitchFamily="50" charset="0"/>
        <a:buChar char="—"/>
        <a:defRPr sz="1600" kern="1200">
          <a:solidFill>
            <a:schemeClr val="accent4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325">
          <p15:clr>
            <a:srgbClr val="F26B43"/>
          </p15:clr>
        </p15:guide>
        <p15:guide id="3" pos="7355">
          <p15:clr>
            <a:srgbClr val="F26B43"/>
          </p15:clr>
        </p15:guide>
        <p15:guide id="4" orient="horz" pos="3317">
          <p15:clr>
            <a:srgbClr val="F26B43"/>
          </p15:clr>
        </p15:guide>
        <p15:guide id="5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hejsa@publico.dk" TargetMode="External"/><Relationship Id="rId4" Type="http://schemas.openxmlformats.org/officeDocument/2006/relationships/hyperlink" Target="http://content.publico.dk/publico-bloggen" TargetMode="External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dsholder til tekst 3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515937" y="1412776"/>
            <a:ext cx="11055646" cy="3031657"/>
          </a:xfrm>
        </p:spPr>
        <p:txBody>
          <a:bodyPr>
            <a:normAutofit/>
          </a:bodyPr>
          <a:lstStyle/>
          <a:p>
            <a:r>
              <a:rPr lang="da-DK" dirty="0" smtClean="0"/>
              <a:t>Kunderejsen</a:t>
            </a:r>
            <a:br>
              <a:rPr lang="da-DK" dirty="0" smtClean="0"/>
            </a:br>
            <a:r>
              <a:rPr lang="da-DK" sz="3600" dirty="0" smtClean="0"/>
              <a:t/>
            </a:r>
            <a:br>
              <a:rPr lang="da-DK" sz="3600" dirty="0" smtClean="0"/>
            </a:br>
            <a:r>
              <a:rPr lang="da-DK" sz="3600" dirty="0" smtClean="0"/>
              <a:t>– skabeloner og gennemgang</a:t>
            </a:r>
            <a:endParaRPr lang="da-DK" sz="3600" dirty="0"/>
          </a:p>
        </p:txBody>
      </p:sp>
      <p:sp>
        <p:nvSpPr>
          <p:cNvPr id="12" name="Pladsholder til slidenummer 1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87417A4-8DC3-481A-BC73-FFA98A1B6E49}" type="slidenum">
              <a:rPr lang="da-DK" smtClean="0"/>
              <a:pPr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05119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tekst 1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087417A4-8DC3-481A-BC73-FFA98A1B6E49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15937" y="405015"/>
            <a:ext cx="10908655" cy="945787"/>
          </a:xfrm>
        </p:spPr>
        <p:txBody>
          <a:bodyPr/>
          <a:lstStyle/>
          <a:p>
            <a:pPr lvl="0">
              <a:lnSpc>
                <a:spcPct val="102941"/>
              </a:lnSpc>
              <a:spcBef>
                <a:spcPts val="0"/>
              </a:spcBef>
              <a:buSzPct val="25000"/>
            </a:pPr>
            <a:r>
              <a:rPr lang="da-DK" dirty="0">
                <a:solidFill>
                  <a:srgbClr val="FF0000"/>
                </a:solidFill>
                <a:ea typeface="Georgia"/>
                <a:cs typeface="Georgia"/>
                <a:sym typeface="Georgia"/>
              </a:rPr>
              <a:t>Kunderejse for </a:t>
            </a:r>
            <a:r>
              <a:rPr lang="da-DK" dirty="0">
                <a:solidFill>
                  <a:schemeClr val="dk1"/>
                </a:solidFill>
                <a:ea typeface="Georgia"/>
                <a:cs typeface="Georgia"/>
                <a:sym typeface="Georgia"/>
              </a:rPr>
              <a:t>[indsæt persona 1]</a:t>
            </a:r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3" name="Shape 225"/>
          <p:cNvSpPr txBox="1"/>
          <p:nvPr/>
        </p:nvSpPr>
        <p:spPr>
          <a:xfrm>
            <a:off x="2855640" y="1710449"/>
            <a:ext cx="8364415" cy="697664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grpSp>
        <p:nvGrpSpPr>
          <p:cNvPr id="15" name="Shape 228"/>
          <p:cNvGrpSpPr/>
          <p:nvPr/>
        </p:nvGrpSpPr>
        <p:grpSpPr>
          <a:xfrm>
            <a:off x="2567608" y="2127902"/>
            <a:ext cx="9001000" cy="504056"/>
            <a:chOff x="1906" y="0"/>
            <a:chExt cx="6508338" cy="504056"/>
          </a:xfrm>
        </p:grpSpPr>
        <p:sp>
          <p:nvSpPr>
            <p:cNvPr id="16" name="Shape 229"/>
            <p:cNvSpPr/>
            <p:nvPr/>
          </p:nvSpPr>
          <p:spPr>
            <a:xfrm>
              <a:off x="1906" y="0"/>
              <a:ext cx="2324406" cy="504056"/>
            </a:xfrm>
            <a:prstGeom prst="chevron">
              <a:avLst>
                <a:gd name="adj" fmla="val 50000"/>
              </a:avLst>
            </a:prstGeom>
            <a:solidFill>
              <a:srgbClr val="FF2E22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230"/>
            <p:cNvSpPr txBox="1"/>
            <p:nvPr/>
          </p:nvSpPr>
          <p:spPr>
            <a:xfrm>
              <a:off x="253935" y="0"/>
              <a:ext cx="1820349" cy="504056"/>
            </a:xfrm>
            <a:prstGeom prst="rect">
              <a:avLst/>
            </a:prstGeom>
            <a:noFill/>
            <a:ln>
              <a:noFill/>
            </a:ln>
          </p:spPr>
          <p:txBody>
            <a:bodyPr lIns="64000" tIns="21325" rIns="21325" bIns="21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da-DK" sz="1600" dirty="0" smtClean="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Opmærksomheds-stadiet</a:t>
              </a:r>
              <a:endParaRPr lang="da-DK" sz="1600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18" name="Shape 231"/>
            <p:cNvSpPr/>
            <p:nvPr/>
          </p:nvSpPr>
          <p:spPr>
            <a:xfrm>
              <a:off x="2093874" y="0"/>
              <a:ext cx="2324406" cy="504056"/>
            </a:xfrm>
            <a:prstGeom prst="chevron">
              <a:avLst>
                <a:gd name="adj" fmla="val 50000"/>
              </a:avLst>
            </a:prstGeom>
            <a:solidFill>
              <a:srgbClr val="FF828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232"/>
            <p:cNvSpPr txBox="1"/>
            <p:nvPr/>
          </p:nvSpPr>
          <p:spPr>
            <a:xfrm>
              <a:off x="2345901" y="0"/>
              <a:ext cx="1820349" cy="504056"/>
            </a:xfrm>
            <a:prstGeom prst="rect">
              <a:avLst/>
            </a:prstGeom>
            <a:noFill/>
            <a:ln>
              <a:noFill/>
            </a:ln>
          </p:spPr>
          <p:txBody>
            <a:bodyPr lIns="64000" tIns="21325" rIns="21325" bIns="21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da-DK" sz="16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Overvejelses-stadiet</a:t>
              </a:r>
            </a:p>
          </p:txBody>
        </p:sp>
        <p:sp>
          <p:nvSpPr>
            <p:cNvPr id="20" name="Shape 233"/>
            <p:cNvSpPr/>
            <p:nvPr/>
          </p:nvSpPr>
          <p:spPr>
            <a:xfrm>
              <a:off x="4185839" y="0"/>
              <a:ext cx="2324406" cy="504056"/>
            </a:xfrm>
            <a:prstGeom prst="chevron">
              <a:avLst>
                <a:gd name="adj" fmla="val 50000"/>
              </a:avLst>
            </a:prstGeom>
            <a:solidFill>
              <a:schemeClr val="lt2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34"/>
            <p:cNvSpPr txBox="1"/>
            <p:nvPr/>
          </p:nvSpPr>
          <p:spPr>
            <a:xfrm>
              <a:off x="4437867" y="0"/>
              <a:ext cx="1820349" cy="504056"/>
            </a:xfrm>
            <a:prstGeom prst="rect">
              <a:avLst/>
            </a:prstGeom>
            <a:noFill/>
            <a:ln>
              <a:noFill/>
            </a:ln>
          </p:spPr>
          <p:txBody>
            <a:bodyPr lIns="64000" tIns="21325" rIns="21325" bIns="21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da-DK" sz="16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Beslutnings-stadiet</a:t>
              </a:r>
            </a:p>
          </p:txBody>
        </p:sp>
      </p:grpSp>
      <p:graphicFrame>
        <p:nvGraphicFramePr>
          <p:cNvPr id="22" name="Shape 235"/>
          <p:cNvGraphicFramePr/>
          <p:nvPr>
            <p:extLst>
              <p:ext uri="{D42A27DB-BD31-4B8C-83A1-F6EECF244321}">
                <p14:modId xmlns:p14="http://schemas.microsoft.com/office/powerpoint/2010/main" val="635937504"/>
              </p:ext>
            </p:extLst>
          </p:nvPr>
        </p:nvGraphicFramePr>
        <p:xfrm>
          <a:off x="669922" y="2847982"/>
          <a:ext cx="10898686" cy="2250500"/>
        </p:xfrm>
        <a:graphic>
          <a:graphicData uri="http://schemas.openxmlformats.org/drawingml/2006/table">
            <a:tbl>
              <a:tblPr bandRow="1">
                <a:noFill/>
              </a:tblPr>
              <a:tblGrid>
                <a:gridCol w="1936216"/>
                <a:gridCol w="960986"/>
                <a:gridCol w="960986"/>
                <a:gridCol w="960986"/>
                <a:gridCol w="963420"/>
                <a:gridCol w="963419"/>
                <a:gridCol w="963420"/>
                <a:gridCol w="1063084"/>
                <a:gridCol w="1063085"/>
                <a:gridCol w="1063084"/>
              </a:tblGrid>
              <a:tr h="370850">
                <a:tc rowSpan="6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[Kort beskrivelse af persona inkl. Kanal-preferæncer, udfordringer, ønsker og spørgsmål]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b="1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Emner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b="1" dirty="0" smtClean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Kanal</a:t>
                      </a:r>
                      <a:endParaRPr lang="da-DK" sz="1200" b="1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b="1" dirty="0" smtClean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Format</a:t>
                      </a:r>
                      <a:endParaRPr lang="da-DK" sz="1200" b="1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b="1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Emner</a:t>
                      </a: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b="1" dirty="0" smtClean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Kanal</a:t>
                      </a:r>
                      <a:endParaRPr lang="da-DK" sz="1200" b="1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b="1" dirty="0" smtClean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Format</a:t>
                      </a:r>
                      <a:endParaRPr lang="da-DK" sz="1200" b="1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b="1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Emner</a:t>
                      </a: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b="1" dirty="0" smtClean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Kanal</a:t>
                      </a:r>
                      <a:endParaRPr lang="da-DK" sz="1200" b="1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b="1" dirty="0" smtClean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Format</a:t>
                      </a:r>
                      <a:endParaRPr lang="da-DK" sz="1200" b="1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</a:tr>
              <a:tr h="37085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000" dirty="0" smtClean="0">
                          <a:solidFill>
                            <a:schemeClr val="accent4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Klima- rådgivning</a:t>
                      </a:r>
                      <a:endParaRPr sz="1000" dirty="0">
                        <a:solidFill>
                          <a:schemeClr val="accent4"/>
                        </a:solidFill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da-DK" sz="1000" dirty="0" smtClean="0">
                          <a:solidFill>
                            <a:schemeClr val="accent4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Nyhedsbrev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000" dirty="0" smtClean="0">
                          <a:solidFill>
                            <a:schemeClr val="accent4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E-bog</a:t>
                      </a:r>
                      <a:endParaRPr sz="1000" dirty="0">
                        <a:solidFill>
                          <a:schemeClr val="accent4"/>
                        </a:solidFill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</a:tr>
              <a:tr h="37085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</a:tr>
              <a:tr h="37085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</a:tr>
              <a:tr h="37085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</a:tr>
              <a:tr h="37085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23" name="Shape 236"/>
          <p:cNvSpPr txBox="1"/>
          <p:nvPr/>
        </p:nvSpPr>
        <p:spPr>
          <a:xfrm>
            <a:off x="655335" y="2162827"/>
            <a:ext cx="1362188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a-DK" sz="14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[indsæt persona]</a:t>
            </a:r>
          </a:p>
        </p:txBody>
      </p:sp>
      <p:sp>
        <p:nvSpPr>
          <p:cNvPr id="24" name="Shape 237"/>
          <p:cNvSpPr txBox="1"/>
          <p:nvPr/>
        </p:nvSpPr>
        <p:spPr>
          <a:xfrm>
            <a:off x="6580578" y="1760654"/>
            <a:ext cx="883574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a-DK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MOFU</a:t>
            </a:r>
          </a:p>
        </p:txBody>
      </p:sp>
      <p:sp>
        <p:nvSpPr>
          <p:cNvPr id="25" name="Shape 238"/>
          <p:cNvSpPr txBox="1"/>
          <p:nvPr/>
        </p:nvSpPr>
        <p:spPr>
          <a:xfrm>
            <a:off x="3774956" y="1768255"/>
            <a:ext cx="80887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a-DK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TOFU</a:t>
            </a:r>
          </a:p>
        </p:txBody>
      </p:sp>
      <p:sp>
        <p:nvSpPr>
          <p:cNvPr id="26" name="Shape 239"/>
          <p:cNvSpPr txBox="1"/>
          <p:nvPr/>
        </p:nvSpPr>
        <p:spPr>
          <a:xfrm>
            <a:off x="9518606" y="1764579"/>
            <a:ext cx="8258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a-DK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BOFU</a:t>
            </a:r>
          </a:p>
        </p:txBody>
      </p:sp>
    </p:spTree>
    <p:extLst>
      <p:ext uri="{BB962C8B-B14F-4D97-AF65-F5344CB8AC3E}">
        <p14:creationId xmlns:p14="http://schemas.microsoft.com/office/powerpoint/2010/main" val="98600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tekst 1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087417A4-8DC3-481A-BC73-FFA98A1B6E49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15937" y="405015"/>
            <a:ext cx="10908655" cy="945787"/>
          </a:xfrm>
        </p:spPr>
        <p:txBody>
          <a:bodyPr/>
          <a:lstStyle/>
          <a:p>
            <a:pPr lvl="0">
              <a:lnSpc>
                <a:spcPct val="102941"/>
              </a:lnSpc>
              <a:spcBef>
                <a:spcPts val="0"/>
              </a:spcBef>
              <a:buSzPct val="25000"/>
            </a:pPr>
            <a:r>
              <a:rPr lang="da-DK" dirty="0">
                <a:solidFill>
                  <a:srgbClr val="FF0000"/>
                </a:solidFill>
                <a:ea typeface="Georgia"/>
                <a:cs typeface="Georgia"/>
                <a:sym typeface="Georgia"/>
              </a:rPr>
              <a:t>Kunderejse for </a:t>
            </a:r>
            <a:r>
              <a:rPr lang="da-DK" dirty="0">
                <a:solidFill>
                  <a:schemeClr val="dk1"/>
                </a:solidFill>
                <a:ea typeface="Georgia"/>
                <a:cs typeface="Georgia"/>
                <a:sym typeface="Georgia"/>
              </a:rPr>
              <a:t>[indsæt persona </a:t>
            </a:r>
            <a:r>
              <a:rPr lang="da-DK" dirty="0" smtClean="0">
                <a:solidFill>
                  <a:schemeClr val="dk1"/>
                </a:solidFill>
                <a:ea typeface="Georgia"/>
                <a:cs typeface="Georgia"/>
                <a:sym typeface="Georgia"/>
              </a:rPr>
              <a:t>2]</a:t>
            </a:r>
            <a:endParaRPr lang="da-DK" dirty="0">
              <a:solidFill>
                <a:schemeClr val="dk1"/>
              </a:solidFill>
              <a:ea typeface="Georgia"/>
              <a:cs typeface="Georgia"/>
              <a:sym typeface="Georgia"/>
            </a:endParaRPr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Tekstfelt 5"/>
          <p:cNvSpPr txBox="1"/>
          <p:nvPr/>
        </p:nvSpPr>
        <p:spPr>
          <a:xfrm>
            <a:off x="9866489" y="2336800"/>
            <a:ext cx="184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a-DK" sz="1000" dirty="0" smtClean="0"/>
          </a:p>
        </p:txBody>
      </p:sp>
      <p:sp>
        <p:nvSpPr>
          <p:cNvPr id="13" name="Shape 225"/>
          <p:cNvSpPr txBox="1"/>
          <p:nvPr/>
        </p:nvSpPr>
        <p:spPr>
          <a:xfrm>
            <a:off x="2855640" y="1710449"/>
            <a:ext cx="8364415" cy="697664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grpSp>
        <p:nvGrpSpPr>
          <p:cNvPr id="15" name="Shape 228"/>
          <p:cNvGrpSpPr/>
          <p:nvPr/>
        </p:nvGrpSpPr>
        <p:grpSpPr>
          <a:xfrm>
            <a:off x="2567608" y="2127902"/>
            <a:ext cx="9001000" cy="504056"/>
            <a:chOff x="1906" y="0"/>
            <a:chExt cx="6508338" cy="504056"/>
          </a:xfrm>
        </p:grpSpPr>
        <p:sp>
          <p:nvSpPr>
            <p:cNvPr id="16" name="Shape 229"/>
            <p:cNvSpPr/>
            <p:nvPr/>
          </p:nvSpPr>
          <p:spPr>
            <a:xfrm>
              <a:off x="1906" y="0"/>
              <a:ext cx="2324406" cy="504056"/>
            </a:xfrm>
            <a:prstGeom prst="chevron">
              <a:avLst>
                <a:gd name="adj" fmla="val 50000"/>
              </a:avLst>
            </a:prstGeom>
            <a:solidFill>
              <a:srgbClr val="FF2E22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230"/>
            <p:cNvSpPr txBox="1"/>
            <p:nvPr/>
          </p:nvSpPr>
          <p:spPr>
            <a:xfrm>
              <a:off x="253935" y="0"/>
              <a:ext cx="1820349" cy="504056"/>
            </a:xfrm>
            <a:prstGeom prst="rect">
              <a:avLst/>
            </a:prstGeom>
            <a:noFill/>
            <a:ln>
              <a:noFill/>
            </a:ln>
          </p:spPr>
          <p:txBody>
            <a:bodyPr lIns="64000" tIns="21325" rIns="21325" bIns="21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da-DK" sz="1600" dirty="0" smtClean="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Opmærksomheds-stadiet</a:t>
              </a:r>
              <a:endParaRPr lang="da-DK" sz="1600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18" name="Shape 231"/>
            <p:cNvSpPr/>
            <p:nvPr/>
          </p:nvSpPr>
          <p:spPr>
            <a:xfrm>
              <a:off x="2093874" y="0"/>
              <a:ext cx="2324406" cy="504056"/>
            </a:xfrm>
            <a:prstGeom prst="chevron">
              <a:avLst>
                <a:gd name="adj" fmla="val 50000"/>
              </a:avLst>
            </a:prstGeom>
            <a:solidFill>
              <a:srgbClr val="FF828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232"/>
            <p:cNvSpPr txBox="1"/>
            <p:nvPr/>
          </p:nvSpPr>
          <p:spPr>
            <a:xfrm>
              <a:off x="2345901" y="0"/>
              <a:ext cx="1820349" cy="504056"/>
            </a:xfrm>
            <a:prstGeom prst="rect">
              <a:avLst/>
            </a:prstGeom>
            <a:noFill/>
            <a:ln>
              <a:noFill/>
            </a:ln>
          </p:spPr>
          <p:txBody>
            <a:bodyPr lIns="64000" tIns="21325" rIns="21325" bIns="21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da-DK" sz="16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Overvejelses-stadiet</a:t>
              </a:r>
            </a:p>
          </p:txBody>
        </p:sp>
        <p:sp>
          <p:nvSpPr>
            <p:cNvPr id="20" name="Shape 233"/>
            <p:cNvSpPr/>
            <p:nvPr/>
          </p:nvSpPr>
          <p:spPr>
            <a:xfrm>
              <a:off x="4185839" y="0"/>
              <a:ext cx="2324406" cy="504056"/>
            </a:xfrm>
            <a:prstGeom prst="chevron">
              <a:avLst>
                <a:gd name="adj" fmla="val 50000"/>
              </a:avLst>
            </a:prstGeom>
            <a:solidFill>
              <a:schemeClr val="lt2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34"/>
            <p:cNvSpPr txBox="1"/>
            <p:nvPr/>
          </p:nvSpPr>
          <p:spPr>
            <a:xfrm>
              <a:off x="4437867" y="0"/>
              <a:ext cx="1820349" cy="504056"/>
            </a:xfrm>
            <a:prstGeom prst="rect">
              <a:avLst/>
            </a:prstGeom>
            <a:noFill/>
            <a:ln>
              <a:noFill/>
            </a:ln>
          </p:spPr>
          <p:txBody>
            <a:bodyPr lIns="64000" tIns="21325" rIns="21325" bIns="21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da-DK" sz="16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Beslutnings-stadiet</a:t>
              </a:r>
            </a:p>
          </p:txBody>
        </p:sp>
      </p:grpSp>
      <p:graphicFrame>
        <p:nvGraphicFramePr>
          <p:cNvPr id="22" name="Shape 235"/>
          <p:cNvGraphicFramePr/>
          <p:nvPr>
            <p:extLst>
              <p:ext uri="{D42A27DB-BD31-4B8C-83A1-F6EECF244321}">
                <p14:modId xmlns:p14="http://schemas.microsoft.com/office/powerpoint/2010/main" val="59345480"/>
              </p:ext>
            </p:extLst>
          </p:nvPr>
        </p:nvGraphicFramePr>
        <p:xfrm>
          <a:off x="669922" y="2847982"/>
          <a:ext cx="10898686" cy="2225100"/>
        </p:xfrm>
        <a:graphic>
          <a:graphicData uri="http://schemas.openxmlformats.org/drawingml/2006/table">
            <a:tbl>
              <a:tblPr bandRow="1">
                <a:noFill/>
              </a:tblPr>
              <a:tblGrid>
                <a:gridCol w="1936216"/>
                <a:gridCol w="960986"/>
                <a:gridCol w="960986"/>
                <a:gridCol w="960986"/>
                <a:gridCol w="963420"/>
                <a:gridCol w="963419"/>
                <a:gridCol w="963420"/>
                <a:gridCol w="1063084"/>
                <a:gridCol w="1063085"/>
                <a:gridCol w="1063084"/>
              </a:tblGrid>
              <a:tr h="370850">
                <a:tc rowSpan="6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[Kort beskrivelse af persona inkl. Kanal-</a:t>
                      </a:r>
                      <a:r>
                        <a:rPr lang="da-DK" sz="1200" dirty="0" err="1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preferæncer</a:t>
                      </a:r>
                      <a:r>
                        <a:rPr lang="da-DK" sz="1200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, udfordringer, ønsker og spørgsmål]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b="1" dirty="0" smtClean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Emne</a:t>
                      </a:r>
                      <a:endParaRPr lang="da-DK" sz="1200" b="1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b="1" dirty="0" smtClean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Kanal</a:t>
                      </a:r>
                      <a:endParaRPr lang="da-DK" sz="1200" b="1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b="1" dirty="0" smtClean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Format</a:t>
                      </a:r>
                      <a:endParaRPr lang="da-DK" sz="1200" b="1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b="1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Emner</a:t>
                      </a: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b="1" dirty="0" smtClean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Kanal</a:t>
                      </a:r>
                      <a:endParaRPr lang="da-DK" sz="1200" b="1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b="1" dirty="0" smtClean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Format</a:t>
                      </a:r>
                      <a:endParaRPr lang="da-DK" sz="1200" b="1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b="1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Emner</a:t>
                      </a: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b="1" dirty="0" smtClean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Kanal</a:t>
                      </a:r>
                      <a:endParaRPr lang="da-DK" sz="1200" b="1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b="1" dirty="0" smtClean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Format</a:t>
                      </a:r>
                      <a:endParaRPr lang="da-DK" sz="1200" b="1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</a:tr>
              <a:tr h="37085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</a:tr>
              <a:tr h="37085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</a:tr>
              <a:tr h="37085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</a:tr>
              <a:tr h="37085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</a:tr>
              <a:tr h="37085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23" name="Shape 236"/>
          <p:cNvSpPr txBox="1"/>
          <p:nvPr/>
        </p:nvSpPr>
        <p:spPr>
          <a:xfrm>
            <a:off x="655335" y="2162827"/>
            <a:ext cx="1362188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a-DK" sz="14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[indsæt persona]</a:t>
            </a:r>
          </a:p>
        </p:txBody>
      </p:sp>
      <p:sp>
        <p:nvSpPr>
          <p:cNvPr id="24" name="Shape 237"/>
          <p:cNvSpPr txBox="1"/>
          <p:nvPr/>
        </p:nvSpPr>
        <p:spPr>
          <a:xfrm>
            <a:off x="6580578" y="1760654"/>
            <a:ext cx="883574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a-DK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MOFU</a:t>
            </a:r>
          </a:p>
        </p:txBody>
      </p:sp>
      <p:sp>
        <p:nvSpPr>
          <p:cNvPr id="25" name="Shape 238"/>
          <p:cNvSpPr txBox="1"/>
          <p:nvPr/>
        </p:nvSpPr>
        <p:spPr>
          <a:xfrm>
            <a:off x="3774956" y="1768255"/>
            <a:ext cx="80887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a-DK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TOFU</a:t>
            </a:r>
          </a:p>
        </p:txBody>
      </p:sp>
      <p:sp>
        <p:nvSpPr>
          <p:cNvPr id="26" name="Shape 239"/>
          <p:cNvSpPr txBox="1"/>
          <p:nvPr/>
        </p:nvSpPr>
        <p:spPr>
          <a:xfrm>
            <a:off x="9518606" y="1764579"/>
            <a:ext cx="8258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a-DK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BOFU</a:t>
            </a:r>
          </a:p>
        </p:txBody>
      </p:sp>
    </p:spTree>
    <p:extLst>
      <p:ext uri="{BB962C8B-B14F-4D97-AF65-F5344CB8AC3E}">
        <p14:creationId xmlns:p14="http://schemas.microsoft.com/office/powerpoint/2010/main" val="2232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tekst 1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087417A4-8DC3-481A-BC73-FFA98A1B6E49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15937" y="405015"/>
            <a:ext cx="10908655" cy="945787"/>
          </a:xfrm>
        </p:spPr>
        <p:txBody>
          <a:bodyPr/>
          <a:lstStyle/>
          <a:p>
            <a:pPr lvl="0">
              <a:lnSpc>
                <a:spcPct val="102941"/>
              </a:lnSpc>
              <a:spcBef>
                <a:spcPts val="0"/>
              </a:spcBef>
              <a:buSzPct val="25000"/>
            </a:pPr>
            <a:r>
              <a:rPr lang="da-DK" dirty="0">
                <a:solidFill>
                  <a:srgbClr val="FF0000"/>
                </a:solidFill>
                <a:ea typeface="Georgia"/>
                <a:cs typeface="Georgia"/>
                <a:sym typeface="Georgia"/>
              </a:rPr>
              <a:t>Kunderejse for </a:t>
            </a:r>
            <a:r>
              <a:rPr lang="da-DK" dirty="0">
                <a:solidFill>
                  <a:schemeClr val="dk1"/>
                </a:solidFill>
                <a:ea typeface="Georgia"/>
                <a:cs typeface="Georgia"/>
                <a:sym typeface="Georgia"/>
              </a:rPr>
              <a:t>[indsæt persona </a:t>
            </a:r>
            <a:r>
              <a:rPr lang="da-DK" dirty="0" smtClean="0">
                <a:solidFill>
                  <a:schemeClr val="dk1"/>
                </a:solidFill>
                <a:ea typeface="Georgia"/>
                <a:cs typeface="Georgia"/>
                <a:sym typeface="Georgia"/>
              </a:rPr>
              <a:t>3]</a:t>
            </a:r>
            <a:endParaRPr lang="da-DK" dirty="0">
              <a:solidFill>
                <a:schemeClr val="dk1"/>
              </a:solidFill>
              <a:ea typeface="Georgia"/>
              <a:cs typeface="Georgia"/>
              <a:sym typeface="Georgia"/>
            </a:endParaRPr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Tekstfelt 5"/>
          <p:cNvSpPr txBox="1"/>
          <p:nvPr/>
        </p:nvSpPr>
        <p:spPr>
          <a:xfrm>
            <a:off x="9866489" y="2336800"/>
            <a:ext cx="184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a-DK" sz="1000" dirty="0" smtClean="0"/>
          </a:p>
        </p:txBody>
      </p:sp>
      <p:sp>
        <p:nvSpPr>
          <p:cNvPr id="13" name="Shape 225"/>
          <p:cNvSpPr txBox="1"/>
          <p:nvPr/>
        </p:nvSpPr>
        <p:spPr>
          <a:xfrm>
            <a:off x="2855640" y="1710449"/>
            <a:ext cx="8364415" cy="697664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grpSp>
        <p:nvGrpSpPr>
          <p:cNvPr id="15" name="Shape 228"/>
          <p:cNvGrpSpPr/>
          <p:nvPr/>
        </p:nvGrpSpPr>
        <p:grpSpPr>
          <a:xfrm>
            <a:off x="2567608" y="2127902"/>
            <a:ext cx="9001000" cy="504056"/>
            <a:chOff x="1906" y="0"/>
            <a:chExt cx="6508338" cy="504056"/>
          </a:xfrm>
        </p:grpSpPr>
        <p:sp>
          <p:nvSpPr>
            <p:cNvPr id="16" name="Shape 229"/>
            <p:cNvSpPr/>
            <p:nvPr/>
          </p:nvSpPr>
          <p:spPr>
            <a:xfrm>
              <a:off x="1906" y="0"/>
              <a:ext cx="2324406" cy="504056"/>
            </a:xfrm>
            <a:prstGeom prst="chevron">
              <a:avLst>
                <a:gd name="adj" fmla="val 50000"/>
              </a:avLst>
            </a:prstGeom>
            <a:solidFill>
              <a:srgbClr val="FF2E22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230"/>
            <p:cNvSpPr txBox="1"/>
            <p:nvPr/>
          </p:nvSpPr>
          <p:spPr>
            <a:xfrm>
              <a:off x="253935" y="0"/>
              <a:ext cx="1820349" cy="504056"/>
            </a:xfrm>
            <a:prstGeom prst="rect">
              <a:avLst/>
            </a:prstGeom>
            <a:noFill/>
            <a:ln>
              <a:noFill/>
            </a:ln>
          </p:spPr>
          <p:txBody>
            <a:bodyPr lIns="64000" tIns="21325" rIns="21325" bIns="21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da-DK" sz="1600" dirty="0" smtClean="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Opmærksomheds-stadiet</a:t>
              </a:r>
              <a:endParaRPr lang="da-DK" sz="1600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18" name="Shape 231"/>
            <p:cNvSpPr/>
            <p:nvPr/>
          </p:nvSpPr>
          <p:spPr>
            <a:xfrm>
              <a:off x="2093874" y="0"/>
              <a:ext cx="2324406" cy="504056"/>
            </a:xfrm>
            <a:prstGeom prst="chevron">
              <a:avLst>
                <a:gd name="adj" fmla="val 50000"/>
              </a:avLst>
            </a:prstGeom>
            <a:solidFill>
              <a:srgbClr val="FF828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232"/>
            <p:cNvSpPr txBox="1"/>
            <p:nvPr/>
          </p:nvSpPr>
          <p:spPr>
            <a:xfrm>
              <a:off x="2345901" y="0"/>
              <a:ext cx="1820349" cy="504056"/>
            </a:xfrm>
            <a:prstGeom prst="rect">
              <a:avLst/>
            </a:prstGeom>
            <a:noFill/>
            <a:ln>
              <a:noFill/>
            </a:ln>
          </p:spPr>
          <p:txBody>
            <a:bodyPr lIns="64000" tIns="21325" rIns="21325" bIns="21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da-DK" sz="16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Overvejelses-stadiet</a:t>
              </a:r>
            </a:p>
          </p:txBody>
        </p:sp>
        <p:sp>
          <p:nvSpPr>
            <p:cNvPr id="20" name="Shape 233"/>
            <p:cNvSpPr/>
            <p:nvPr/>
          </p:nvSpPr>
          <p:spPr>
            <a:xfrm>
              <a:off x="4185839" y="0"/>
              <a:ext cx="2324406" cy="504056"/>
            </a:xfrm>
            <a:prstGeom prst="chevron">
              <a:avLst>
                <a:gd name="adj" fmla="val 50000"/>
              </a:avLst>
            </a:prstGeom>
            <a:solidFill>
              <a:schemeClr val="lt2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34"/>
            <p:cNvSpPr txBox="1"/>
            <p:nvPr/>
          </p:nvSpPr>
          <p:spPr>
            <a:xfrm>
              <a:off x="4437867" y="0"/>
              <a:ext cx="1820349" cy="504056"/>
            </a:xfrm>
            <a:prstGeom prst="rect">
              <a:avLst/>
            </a:prstGeom>
            <a:noFill/>
            <a:ln>
              <a:noFill/>
            </a:ln>
          </p:spPr>
          <p:txBody>
            <a:bodyPr lIns="64000" tIns="21325" rIns="21325" bIns="21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da-DK" sz="16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Beslutnings-stadiet</a:t>
              </a:r>
            </a:p>
          </p:txBody>
        </p:sp>
      </p:grpSp>
      <p:graphicFrame>
        <p:nvGraphicFramePr>
          <p:cNvPr id="22" name="Shape 235"/>
          <p:cNvGraphicFramePr/>
          <p:nvPr>
            <p:extLst>
              <p:ext uri="{D42A27DB-BD31-4B8C-83A1-F6EECF244321}">
                <p14:modId xmlns:p14="http://schemas.microsoft.com/office/powerpoint/2010/main" val="1187297181"/>
              </p:ext>
            </p:extLst>
          </p:nvPr>
        </p:nvGraphicFramePr>
        <p:xfrm>
          <a:off x="669922" y="2847982"/>
          <a:ext cx="10898686" cy="2225100"/>
        </p:xfrm>
        <a:graphic>
          <a:graphicData uri="http://schemas.openxmlformats.org/drawingml/2006/table">
            <a:tbl>
              <a:tblPr bandRow="1">
                <a:noFill/>
              </a:tblPr>
              <a:tblGrid>
                <a:gridCol w="1936216"/>
                <a:gridCol w="960986"/>
                <a:gridCol w="960986"/>
                <a:gridCol w="960986"/>
                <a:gridCol w="963420"/>
                <a:gridCol w="963419"/>
                <a:gridCol w="963420"/>
                <a:gridCol w="1063084"/>
                <a:gridCol w="1063085"/>
                <a:gridCol w="1063084"/>
              </a:tblGrid>
              <a:tr h="370850">
                <a:tc rowSpan="6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[Kort beskrivelse af persona inkl. Kanal-preferæncer, udfordringer, ønsker og spørgsmål]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b="1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Emner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b="1" dirty="0" smtClean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Kanal</a:t>
                      </a:r>
                      <a:endParaRPr lang="da-DK" sz="1200" b="1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b="1" dirty="0" smtClean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Format</a:t>
                      </a:r>
                      <a:endParaRPr lang="da-DK" sz="1200" b="1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b="1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Emner</a:t>
                      </a: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b="1" dirty="0" smtClean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Kanal</a:t>
                      </a:r>
                      <a:endParaRPr lang="da-DK" sz="1200" b="1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b="1" dirty="0" smtClean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Format</a:t>
                      </a:r>
                      <a:endParaRPr lang="da-DK" sz="1200" b="1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b="1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Emner</a:t>
                      </a: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b="1" dirty="0" smtClean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Kanal</a:t>
                      </a:r>
                      <a:endParaRPr lang="da-DK" sz="1200" b="1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b="1" dirty="0" smtClean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Format</a:t>
                      </a:r>
                      <a:endParaRPr lang="da-DK" sz="1200" b="1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</a:tr>
              <a:tr h="37085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</a:tr>
              <a:tr h="37085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</a:tr>
              <a:tr h="37085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</a:tr>
              <a:tr h="37085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</a:tr>
              <a:tr h="37085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23" name="Shape 236"/>
          <p:cNvSpPr txBox="1"/>
          <p:nvPr/>
        </p:nvSpPr>
        <p:spPr>
          <a:xfrm>
            <a:off x="655335" y="2162827"/>
            <a:ext cx="1362188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a-DK" sz="14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[indsæt persona]</a:t>
            </a:r>
          </a:p>
        </p:txBody>
      </p:sp>
      <p:sp>
        <p:nvSpPr>
          <p:cNvPr id="24" name="Shape 237"/>
          <p:cNvSpPr txBox="1"/>
          <p:nvPr/>
        </p:nvSpPr>
        <p:spPr>
          <a:xfrm>
            <a:off x="6580578" y="1760654"/>
            <a:ext cx="883574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a-DK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MOFU</a:t>
            </a:r>
          </a:p>
        </p:txBody>
      </p:sp>
      <p:sp>
        <p:nvSpPr>
          <p:cNvPr id="25" name="Shape 238"/>
          <p:cNvSpPr txBox="1"/>
          <p:nvPr/>
        </p:nvSpPr>
        <p:spPr>
          <a:xfrm>
            <a:off x="3774956" y="1768255"/>
            <a:ext cx="80887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a-DK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TOFU</a:t>
            </a:r>
          </a:p>
        </p:txBody>
      </p:sp>
      <p:sp>
        <p:nvSpPr>
          <p:cNvPr id="26" name="Shape 239"/>
          <p:cNvSpPr txBox="1"/>
          <p:nvPr/>
        </p:nvSpPr>
        <p:spPr>
          <a:xfrm>
            <a:off x="9518606" y="1764579"/>
            <a:ext cx="8258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a-DK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BOFU</a:t>
            </a:r>
          </a:p>
        </p:txBody>
      </p:sp>
    </p:spTree>
    <p:extLst>
      <p:ext uri="{BB962C8B-B14F-4D97-AF65-F5344CB8AC3E}">
        <p14:creationId xmlns:p14="http://schemas.microsoft.com/office/powerpoint/2010/main" val="132253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tekst 1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087417A4-8DC3-481A-BC73-FFA98A1B6E49}" type="slidenum">
              <a:rPr lang="en-GB" smtClean="0"/>
              <a:pPr/>
              <a:t>13</a:t>
            </a:fld>
            <a:endParaRPr lang="en-GB"/>
          </a:p>
        </p:txBody>
      </p:sp>
      <p:sp useBgFill="1"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15937" y="405015"/>
            <a:ext cx="10908655" cy="945787"/>
          </a:xfrm>
        </p:spPr>
        <p:txBody>
          <a:bodyPr/>
          <a:lstStyle/>
          <a:p>
            <a:pPr lvl="0">
              <a:lnSpc>
                <a:spcPct val="102941"/>
              </a:lnSpc>
              <a:spcBef>
                <a:spcPts val="0"/>
              </a:spcBef>
              <a:buSzPct val="25000"/>
            </a:pPr>
            <a:r>
              <a:rPr lang="da-DK" dirty="0">
                <a:solidFill>
                  <a:srgbClr val="FF0000"/>
                </a:solidFill>
                <a:ea typeface="Georgia"/>
                <a:cs typeface="Georgia"/>
                <a:sym typeface="Georgia"/>
              </a:rPr>
              <a:t>Kunderejse for </a:t>
            </a:r>
            <a:r>
              <a:rPr lang="da-DK" dirty="0">
                <a:solidFill>
                  <a:schemeClr val="dk1"/>
                </a:solidFill>
                <a:ea typeface="Georgia"/>
                <a:cs typeface="Georgia"/>
                <a:sym typeface="Georgia"/>
              </a:rPr>
              <a:t>[indsæt persona </a:t>
            </a:r>
            <a:r>
              <a:rPr lang="da-DK" dirty="0" smtClean="0">
                <a:solidFill>
                  <a:schemeClr val="dk1"/>
                </a:solidFill>
                <a:ea typeface="Georgia"/>
                <a:cs typeface="Georgia"/>
                <a:sym typeface="Georgia"/>
              </a:rPr>
              <a:t>4]</a:t>
            </a:r>
            <a:endParaRPr lang="da-DK" dirty="0">
              <a:solidFill>
                <a:schemeClr val="dk1"/>
              </a:solidFill>
              <a:ea typeface="Georgia"/>
              <a:cs typeface="Georgia"/>
              <a:sym typeface="Georgia"/>
            </a:endParaRPr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Tekstfelt 5"/>
          <p:cNvSpPr txBox="1"/>
          <p:nvPr/>
        </p:nvSpPr>
        <p:spPr>
          <a:xfrm>
            <a:off x="9866489" y="2336800"/>
            <a:ext cx="184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a-DK" sz="1000" dirty="0" smtClean="0"/>
          </a:p>
        </p:txBody>
      </p:sp>
      <p:sp>
        <p:nvSpPr>
          <p:cNvPr id="13" name="Shape 225"/>
          <p:cNvSpPr txBox="1"/>
          <p:nvPr/>
        </p:nvSpPr>
        <p:spPr>
          <a:xfrm>
            <a:off x="2855640" y="1710449"/>
            <a:ext cx="8364415" cy="697664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grpSp>
        <p:nvGrpSpPr>
          <p:cNvPr id="15" name="Shape 228"/>
          <p:cNvGrpSpPr/>
          <p:nvPr/>
        </p:nvGrpSpPr>
        <p:grpSpPr>
          <a:xfrm>
            <a:off x="2567608" y="2127902"/>
            <a:ext cx="9001000" cy="504056"/>
            <a:chOff x="1906" y="0"/>
            <a:chExt cx="6508338" cy="504056"/>
          </a:xfrm>
        </p:grpSpPr>
        <p:sp>
          <p:nvSpPr>
            <p:cNvPr id="16" name="Shape 229"/>
            <p:cNvSpPr/>
            <p:nvPr/>
          </p:nvSpPr>
          <p:spPr>
            <a:xfrm>
              <a:off x="1906" y="0"/>
              <a:ext cx="2324406" cy="504056"/>
            </a:xfrm>
            <a:prstGeom prst="chevron">
              <a:avLst>
                <a:gd name="adj" fmla="val 50000"/>
              </a:avLst>
            </a:prstGeom>
            <a:solidFill>
              <a:srgbClr val="FF2E22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230"/>
            <p:cNvSpPr txBox="1"/>
            <p:nvPr/>
          </p:nvSpPr>
          <p:spPr>
            <a:xfrm>
              <a:off x="253935" y="0"/>
              <a:ext cx="1820349" cy="504056"/>
            </a:xfrm>
            <a:prstGeom prst="rect">
              <a:avLst/>
            </a:prstGeom>
            <a:noFill/>
            <a:ln>
              <a:noFill/>
            </a:ln>
          </p:spPr>
          <p:txBody>
            <a:bodyPr lIns="64000" tIns="21325" rIns="21325" bIns="21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da-DK" sz="1600" dirty="0" smtClean="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Opmærksomheds-stadiet</a:t>
              </a:r>
              <a:endParaRPr lang="da-DK" sz="1600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18" name="Shape 231"/>
            <p:cNvSpPr/>
            <p:nvPr/>
          </p:nvSpPr>
          <p:spPr>
            <a:xfrm>
              <a:off x="2093874" y="0"/>
              <a:ext cx="2324406" cy="504056"/>
            </a:xfrm>
            <a:prstGeom prst="chevron">
              <a:avLst>
                <a:gd name="adj" fmla="val 50000"/>
              </a:avLst>
            </a:prstGeom>
            <a:solidFill>
              <a:srgbClr val="FF828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232"/>
            <p:cNvSpPr txBox="1"/>
            <p:nvPr/>
          </p:nvSpPr>
          <p:spPr>
            <a:xfrm>
              <a:off x="2345901" y="0"/>
              <a:ext cx="1820349" cy="504056"/>
            </a:xfrm>
            <a:prstGeom prst="rect">
              <a:avLst/>
            </a:prstGeom>
            <a:noFill/>
            <a:ln>
              <a:noFill/>
            </a:ln>
          </p:spPr>
          <p:txBody>
            <a:bodyPr lIns="64000" tIns="21325" rIns="21325" bIns="21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da-DK" sz="16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Overvejelses-stadiet</a:t>
              </a:r>
            </a:p>
          </p:txBody>
        </p:sp>
        <p:sp>
          <p:nvSpPr>
            <p:cNvPr id="20" name="Shape 233"/>
            <p:cNvSpPr/>
            <p:nvPr/>
          </p:nvSpPr>
          <p:spPr>
            <a:xfrm>
              <a:off x="4185839" y="0"/>
              <a:ext cx="2324406" cy="504056"/>
            </a:xfrm>
            <a:prstGeom prst="chevron">
              <a:avLst>
                <a:gd name="adj" fmla="val 50000"/>
              </a:avLst>
            </a:prstGeom>
            <a:solidFill>
              <a:schemeClr val="lt2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34"/>
            <p:cNvSpPr txBox="1"/>
            <p:nvPr/>
          </p:nvSpPr>
          <p:spPr>
            <a:xfrm>
              <a:off x="4437867" y="0"/>
              <a:ext cx="1820349" cy="504056"/>
            </a:xfrm>
            <a:prstGeom prst="rect">
              <a:avLst/>
            </a:prstGeom>
            <a:noFill/>
            <a:ln>
              <a:noFill/>
            </a:ln>
          </p:spPr>
          <p:txBody>
            <a:bodyPr lIns="64000" tIns="21325" rIns="21325" bIns="21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da-DK" sz="16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Beslutnings-stadiet</a:t>
              </a:r>
            </a:p>
          </p:txBody>
        </p:sp>
      </p:grpSp>
      <p:graphicFrame>
        <p:nvGraphicFramePr>
          <p:cNvPr id="22" name="Shape 235"/>
          <p:cNvGraphicFramePr/>
          <p:nvPr>
            <p:extLst>
              <p:ext uri="{D42A27DB-BD31-4B8C-83A1-F6EECF244321}">
                <p14:modId xmlns:p14="http://schemas.microsoft.com/office/powerpoint/2010/main" val="369577808"/>
              </p:ext>
            </p:extLst>
          </p:nvPr>
        </p:nvGraphicFramePr>
        <p:xfrm>
          <a:off x="669922" y="2847982"/>
          <a:ext cx="10898686" cy="2225100"/>
        </p:xfrm>
        <a:graphic>
          <a:graphicData uri="http://schemas.openxmlformats.org/drawingml/2006/table">
            <a:tbl>
              <a:tblPr bandRow="1">
                <a:noFill/>
              </a:tblPr>
              <a:tblGrid>
                <a:gridCol w="1936216"/>
                <a:gridCol w="960986"/>
                <a:gridCol w="960986"/>
                <a:gridCol w="960986"/>
                <a:gridCol w="963420"/>
                <a:gridCol w="963419"/>
                <a:gridCol w="963420"/>
                <a:gridCol w="1063084"/>
                <a:gridCol w="1063085"/>
                <a:gridCol w="1063084"/>
              </a:tblGrid>
              <a:tr h="370850">
                <a:tc rowSpan="6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[Kort beskrivelse af persona inkl. Kanal-preferæncer, udfordringer, ønsker og spørgsmål]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b="1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Emner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b="1" dirty="0" smtClean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Kanal</a:t>
                      </a:r>
                      <a:endParaRPr lang="da-DK" sz="1200" b="1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b="1" dirty="0" smtClean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Format</a:t>
                      </a:r>
                      <a:endParaRPr lang="da-DK" sz="1200" b="1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b="1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Emner</a:t>
                      </a: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b="1" dirty="0" smtClean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Kanal</a:t>
                      </a:r>
                      <a:endParaRPr lang="da-DK" sz="1200" b="1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b="1" dirty="0" smtClean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Format</a:t>
                      </a:r>
                      <a:endParaRPr lang="da-DK" sz="1200" b="1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b="1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Emner</a:t>
                      </a: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b="1" dirty="0" smtClean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Kanal</a:t>
                      </a:r>
                      <a:endParaRPr lang="da-DK" sz="1200" b="1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b="1" dirty="0" smtClean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Format</a:t>
                      </a:r>
                      <a:endParaRPr lang="da-DK" sz="1200" b="1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</a:tr>
              <a:tr h="37085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</a:tr>
              <a:tr h="37085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</a:tr>
              <a:tr h="37085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</a:tr>
              <a:tr h="37085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</a:tr>
              <a:tr h="37085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23" name="Shape 236"/>
          <p:cNvSpPr txBox="1"/>
          <p:nvPr/>
        </p:nvSpPr>
        <p:spPr>
          <a:xfrm>
            <a:off x="655335" y="2162827"/>
            <a:ext cx="1362188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a-DK" sz="14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[indsæt persona]</a:t>
            </a:r>
          </a:p>
        </p:txBody>
      </p:sp>
      <p:sp>
        <p:nvSpPr>
          <p:cNvPr id="24" name="Shape 237"/>
          <p:cNvSpPr txBox="1"/>
          <p:nvPr/>
        </p:nvSpPr>
        <p:spPr>
          <a:xfrm>
            <a:off x="6580578" y="1760654"/>
            <a:ext cx="883574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a-DK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MOFU</a:t>
            </a:r>
          </a:p>
        </p:txBody>
      </p:sp>
      <p:sp>
        <p:nvSpPr>
          <p:cNvPr id="25" name="Shape 238"/>
          <p:cNvSpPr txBox="1"/>
          <p:nvPr/>
        </p:nvSpPr>
        <p:spPr>
          <a:xfrm>
            <a:off x="3774956" y="1768255"/>
            <a:ext cx="80887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a-DK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TOFU</a:t>
            </a:r>
          </a:p>
        </p:txBody>
      </p:sp>
      <p:sp>
        <p:nvSpPr>
          <p:cNvPr id="26" name="Shape 239"/>
          <p:cNvSpPr txBox="1"/>
          <p:nvPr/>
        </p:nvSpPr>
        <p:spPr>
          <a:xfrm>
            <a:off x="9518606" y="1764579"/>
            <a:ext cx="8258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a-DK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BOFU</a:t>
            </a:r>
          </a:p>
        </p:txBody>
      </p:sp>
    </p:spTree>
    <p:extLst>
      <p:ext uri="{BB962C8B-B14F-4D97-AF65-F5344CB8AC3E}">
        <p14:creationId xmlns:p14="http://schemas.microsoft.com/office/powerpoint/2010/main" val="90271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17A4-8DC3-481A-BC73-FFA98A1B6E49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3" name="Tekstfelt 2"/>
          <p:cNvSpPr txBox="1"/>
          <p:nvPr/>
        </p:nvSpPr>
        <p:spPr>
          <a:xfrm>
            <a:off x="6023992" y="5517232"/>
            <a:ext cx="5832648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sz="1400" b="1" dirty="0" smtClean="0">
                <a:solidFill>
                  <a:schemeClr val="bg1"/>
                </a:solidFill>
              </a:rPr>
              <a:t>Få endnu flere tips, tricks og inspiration på </a:t>
            </a:r>
            <a:r>
              <a:rPr lang="da-DK" sz="1400" u="sng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Publico-bloggen</a:t>
            </a:r>
            <a:r>
              <a:rPr lang="da-DK" sz="1400" b="1" dirty="0" smtClean="0">
                <a:solidFill>
                  <a:schemeClr val="bg1"/>
                </a:solidFill>
              </a:rPr>
              <a:t>, hvor vi deler ud af vores viden om </a:t>
            </a:r>
            <a:r>
              <a:rPr lang="da-DK" sz="1400" b="1" dirty="0" err="1" smtClean="0">
                <a:solidFill>
                  <a:schemeClr val="bg1"/>
                </a:solidFill>
              </a:rPr>
              <a:t>inbound</a:t>
            </a:r>
            <a:r>
              <a:rPr lang="da-DK" sz="1400" b="1" dirty="0" smtClean="0">
                <a:solidFill>
                  <a:schemeClr val="bg1"/>
                </a:solidFill>
              </a:rPr>
              <a:t> og </a:t>
            </a:r>
            <a:r>
              <a:rPr lang="da-DK" sz="1400" b="1" dirty="0" err="1" smtClean="0">
                <a:solidFill>
                  <a:schemeClr val="bg1"/>
                </a:solidFill>
              </a:rPr>
              <a:t>content</a:t>
            </a:r>
            <a:r>
              <a:rPr lang="da-DK" sz="1400" b="1" dirty="0" smtClean="0">
                <a:solidFill>
                  <a:schemeClr val="bg1"/>
                </a:solidFill>
              </a:rPr>
              <a:t> marketing, PR, strategi, kampagner, cases </a:t>
            </a:r>
            <a:r>
              <a:rPr lang="da-DK" sz="1400" b="1" smtClean="0">
                <a:solidFill>
                  <a:schemeClr val="bg1"/>
                </a:solidFill>
              </a:rPr>
              <a:t>og meget mere.</a:t>
            </a:r>
            <a:endParaRPr lang="da-DK" sz="1400" b="1" dirty="0" smtClean="0">
              <a:solidFill>
                <a:schemeClr val="bg1"/>
              </a:solidFill>
            </a:endParaRPr>
          </a:p>
          <a:p>
            <a:endParaRPr lang="da-DK" sz="1400" b="1" dirty="0" smtClean="0">
              <a:solidFill>
                <a:schemeClr val="bg1"/>
              </a:solidFill>
            </a:endParaRPr>
          </a:p>
          <a:p>
            <a:r>
              <a:rPr lang="da-DK" sz="1400" b="1" dirty="0" smtClean="0">
                <a:solidFill>
                  <a:schemeClr val="bg1"/>
                </a:solidFill>
              </a:rPr>
              <a:t>Du kan også prikke til os på 86 19 72 15 og </a:t>
            </a:r>
            <a:r>
              <a:rPr lang="da-DK" sz="1400" b="1" u="sng" dirty="0" err="1" smtClean="0">
                <a:solidFill>
                  <a:schemeClr val="bg1"/>
                </a:solidFill>
              </a:rPr>
              <a:t>hejsa@publico.dk</a:t>
            </a:r>
            <a:endParaRPr lang="da-DK" sz="1400" b="1" u="sng" dirty="0" smtClean="0">
              <a:solidFill>
                <a:schemeClr val="bg1"/>
              </a:solidFill>
            </a:endParaRPr>
          </a:p>
        </p:txBody>
      </p:sp>
      <p:sp>
        <p:nvSpPr>
          <p:cNvPr id="5" name="Rektangel 4">
            <a:hlinkClick r:id="rId3"/>
          </p:cNvPr>
          <p:cNvSpPr/>
          <p:nvPr/>
        </p:nvSpPr>
        <p:spPr>
          <a:xfrm>
            <a:off x="9264352" y="6381328"/>
            <a:ext cx="1368152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Rektangel 1">
            <a:hlinkClick r:id="rId4"/>
          </p:cNvPr>
          <p:cNvSpPr/>
          <p:nvPr/>
        </p:nvSpPr>
        <p:spPr>
          <a:xfrm>
            <a:off x="9264352" y="5517232"/>
            <a:ext cx="122413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471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2941"/>
              </a:lnSpc>
              <a:spcBef>
                <a:spcPts val="0"/>
              </a:spcBef>
              <a:buSzPct val="25000"/>
            </a:pPr>
            <a:r>
              <a:rPr lang="da-DK" dirty="0">
                <a:solidFill>
                  <a:srgbClr val="FF0000"/>
                </a:solidFill>
                <a:ea typeface="Georgia"/>
                <a:cs typeface="Georgia"/>
                <a:sym typeface="Georgia"/>
              </a:rPr>
              <a:t>Kunderejsen</a:t>
            </a:r>
          </a:p>
        </p:txBody>
      </p:sp>
      <p:sp>
        <p:nvSpPr>
          <p:cNvPr id="90" name="Pladsholder til tekst 89"/>
          <p:cNvSpPr>
            <a:spLocks noGrp="1"/>
          </p:cNvSpPr>
          <p:nvPr>
            <p:ph type="body" sz="quarter" idx="19"/>
          </p:nvPr>
        </p:nvSpPr>
        <p:spPr>
          <a:xfrm>
            <a:off x="10974656" y="6352016"/>
            <a:ext cx="1026000" cy="20160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9" name="Shape 65"/>
          <p:cNvSpPr txBox="1"/>
          <p:nvPr/>
        </p:nvSpPr>
        <p:spPr>
          <a:xfrm>
            <a:off x="5878851" y="442589"/>
            <a:ext cx="5256600" cy="9234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" name="Shape 70"/>
          <p:cNvSpPr txBox="1"/>
          <p:nvPr/>
        </p:nvSpPr>
        <p:spPr>
          <a:xfrm>
            <a:off x="6153631" y="3549294"/>
            <a:ext cx="1640327" cy="738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a-DK" sz="1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Har defineret og navngivet behov eller problem</a:t>
            </a:r>
          </a:p>
        </p:txBody>
      </p:sp>
      <p:sp>
        <p:nvSpPr>
          <p:cNvPr id="16" name="Shape 71"/>
          <p:cNvSpPr txBox="1"/>
          <p:nvPr/>
        </p:nvSpPr>
        <p:spPr>
          <a:xfrm>
            <a:off x="8241864" y="3506733"/>
            <a:ext cx="1525950" cy="738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a-DK" sz="1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Har defineret, hvad løsningen skal være</a:t>
            </a:r>
          </a:p>
        </p:txBody>
      </p:sp>
      <p:pic>
        <p:nvPicPr>
          <p:cNvPr id="17" name="Shape 7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76617" y="2336523"/>
            <a:ext cx="4919983" cy="268631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" name="Shape 73"/>
          <p:cNvGrpSpPr/>
          <p:nvPr/>
        </p:nvGrpSpPr>
        <p:grpSpPr>
          <a:xfrm>
            <a:off x="6041232" y="1186960"/>
            <a:ext cx="1798236" cy="653904"/>
            <a:chOff x="1785" y="1596825"/>
            <a:chExt cx="2175866" cy="870345"/>
          </a:xfrm>
        </p:grpSpPr>
        <p:sp>
          <p:nvSpPr>
            <p:cNvPr id="19" name="Shape 74"/>
            <p:cNvSpPr/>
            <p:nvPr/>
          </p:nvSpPr>
          <p:spPr>
            <a:xfrm>
              <a:off x="1785" y="1596825"/>
              <a:ext cx="2175866" cy="870345"/>
            </a:xfrm>
            <a:prstGeom prst="chevron">
              <a:avLst>
                <a:gd name="adj" fmla="val 50000"/>
              </a:avLst>
            </a:prstGeom>
            <a:solidFill>
              <a:srgbClr val="FF2E22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75"/>
            <p:cNvSpPr/>
            <p:nvPr/>
          </p:nvSpPr>
          <p:spPr>
            <a:xfrm>
              <a:off x="436958" y="1596825"/>
              <a:ext cx="1305520" cy="870345"/>
            </a:xfrm>
            <a:prstGeom prst="rect">
              <a:avLst/>
            </a:prstGeom>
            <a:noFill/>
            <a:ln>
              <a:noFill/>
            </a:ln>
          </p:spPr>
          <p:txBody>
            <a:bodyPr lIns="64000" tIns="21325" rIns="21325" bIns="21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da-DK" sz="14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Awareness</a:t>
              </a:r>
            </a:p>
          </p:txBody>
        </p:sp>
      </p:grpSp>
      <p:grpSp>
        <p:nvGrpSpPr>
          <p:cNvPr id="21" name="Shape 76"/>
          <p:cNvGrpSpPr/>
          <p:nvPr/>
        </p:nvGrpSpPr>
        <p:grpSpPr>
          <a:xfrm>
            <a:off x="7608169" y="1186960"/>
            <a:ext cx="1798236" cy="653904"/>
            <a:chOff x="1960066" y="1596825"/>
            <a:chExt cx="2175866" cy="870345"/>
          </a:xfrm>
        </p:grpSpPr>
        <p:sp>
          <p:nvSpPr>
            <p:cNvPr id="23" name="Shape 77"/>
            <p:cNvSpPr/>
            <p:nvPr/>
          </p:nvSpPr>
          <p:spPr>
            <a:xfrm>
              <a:off x="1960066" y="1596825"/>
              <a:ext cx="2175866" cy="870345"/>
            </a:xfrm>
            <a:prstGeom prst="chevron">
              <a:avLst>
                <a:gd name="adj" fmla="val 50000"/>
              </a:avLst>
            </a:prstGeom>
            <a:solidFill>
              <a:srgbClr val="FF828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78"/>
            <p:cNvSpPr/>
            <p:nvPr/>
          </p:nvSpPr>
          <p:spPr>
            <a:xfrm>
              <a:off x="2395239" y="1596825"/>
              <a:ext cx="1486860" cy="870345"/>
            </a:xfrm>
            <a:prstGeom prst="rect">
              <a:avLst/>
            </a:prstGeom>
            <a:noFill/>
            <a:ln>
              <a:noFill/>
            </a:ln>
          </p:spPr>
          <p:txBody>
            <a:bodyPr lIns="64000" tIns="21325" rIns="21325" bIns="21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da-DK" sz="14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Consideration</a:t>
              </a:r>
            </a:p>
          </p:txBody>
        </p:sp>
      </p:grpSp>
      <p:grpSp>
        <p:nvGrpSpPr>
          <p:cNvPr id="25" name="Shape 79"/>
          <p:cNvGrpSpPr/>
          <p:nvPr/>
        </p:nvGrpSpPr>
        <p:grpSpPr>
          <a:xfrm>
            <a:off x="9194307" y="1186960"/>
            <a:ext cx="1798236" cy="653904"/>
            <a:chOff x="3918346" y="1596825"/>
            <a:chExt cx="2175866" cy="870345"/>
          </a:xfrm>
        </p:grpSpPr>
        <p:sp>
          <p:nvSpPr>
            <p:cNvPr id="26" name="Shape 80"/>
            <p:cNvSpPr/>
            <p:nvPr/>
          </p:nvSpPr>
          <p:spPr>
            <a:xfrm>
              <a:off x="3918346" y="1596825"/>
              <a:ext cx="2175866" cy="870345"/>
            </a:xfrm>
            <a:prstGeom prst="chevron">
              <a:avLst>
                <a:gd name="adj" fmla="val 50000"/>
              </a:avLst>
            </a:prstGeom>
            <a:solidFill>
              <a:schemeClr val="lt2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81"/>
            <p:cNvSpPr/>
            <p:nvPr/>
          </p:nvSpPr>
          <p:spPr>
            <a:xfrm>
              <a:off x="4353519" y="1596825"/>
              <a:ext cx="1305520" cy="870345"/>
            </a:xfrm>
            <a:prstGeom prst="rect">
              <a:avLst/>
            </a:prstGeom>
            <a:noFill/>
            <a:ln>
              <a:noFill/>
            </a:ln>
          </p:spPr>
          <p:txBody>
            <a:bodyPr lIns="64000" tIns="21325" rIns="21325" bIns="21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da-DK" sz="14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Decision</a:t>
              </a:r>
            </a:p>
          </p:txBody>
        </p:sp>
      </p:grpSp>
      <p:sp>
        <p:nvSpPr>
          <p:cNvPr id="28" name="Shape 82"/>
          <p:cNvSpPr txBox="1"/>
          <p:nvPr/>
        </p:nvSpPr>
        <p:spPr>
          <a:xfrm>
            <a:off x="510238" y="2697247"/>
            <a:ext cx="2993474" cy="23083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FF4C41"/>
              </a:buClr>
              <a:buSzPct val="100000"/>
              <a:buFont typeface="Arial"/>
              <a:buChar char="•"/>
            </a:pPr>
            <a:r>
              <a:rPr lang="da-DK" sz="16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Den aktive research-proces, en køber går igennem op til et køb.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FF4C41"/>
              </a:buClr>
              <a:buFont typeface="Arial"/>
              <a:buNone/>
            </a:pPr>
            <a:endParaRPr sz="1600" b="1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FF4C41"/>
              </a:buClr>
              <a:buSzPct val="100000"/>
              <a:buFont typeface="Arial"/>
              <a:buChar char="•"/>
            </a:pPr>
            <a:r>
              <a:rPr lang="da-DK" sz="16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Skal hjælpe med at holde fokus på køberens adfærd, informationsbehov og problemer i alt, hvad salg og marketing gør. </a:t>
            </a:r>
          </a:p>
        </p:txBody>
      </p:sp>
      <p:sp>
        <p:nvSpPr>
          <p:cNvPr id="29" name="Shape 83"/>
          <p:cNvSpPr txBox="1"/>
          <p:nvPr/>
        </p:nvSpPr>
        <p:spPr>
          <a:xfrm>
            <a:off x="8025142" y="842790"/>
            <a:ext cx="8835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a-DK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MOFU</a:t>
            </a:r>
          </a:p>
        </p:txBody>
      </p:sp>
      <p:sp>
        <p:nvSpPr>
          <p:cNvPr id="30" name="Shape 84"/>
          <p:cNvSpPr txBox="1"/>
          <p:nvPr/>
        </p:nvSpPr>
        <p:spPr>
          <a:xfrm>
            <a:off x="6453692" y="850390"/>
            <a:ext cx="808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a-DK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TOFU</a:t>
            </a:r>
          </a:p>
        </p:txBody>
      </p:sp>
      <p:sp>
        <p:nvSpPr>
          <p:cNvPr id="31" name="Shape 85"/>
          <p:cNvSpPr txBox="1"/>
          <p:nvPr/>
        </p:nvSpPr>
        <p:spPr>
          <a:xfrm>
            <a:off x="9695656" y="846715"/>
            <a:ext cx="8259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a-DK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BOFU</a:t>
            </a:r>
          </a:p>
        </p:txBody>
      </p:sp>
      <p:sp>
        <p:nvSpPr>
          <p:cNvPr id="32" name="Pladsholder til slidenummer 3"/>
          <p:cNvSpPr>
            <a:spLocks noGrp="1"/>
          </p:cNvSpPr>
          <p:nvPr>
            <p:ph type="sldNum" sz="quarter" idx="22"/>
          </p:nvPr>
        </p:nvSpPr>
        <p:spPr>
          <a:xfrm>
            <a:off x="515937" y="120590"/>
            <a:ext cx="382772" cy="208108"/>
          </a:xfrm>
        </p:spPr>
        <p:txBody>
          <a:bodyPr/>
          <a:lstStyle/>
          <a:p>
            <a:r>
              <a:rPr lang="da-DK" dirty="0" smtClean="0"/>
              <a:t>2</a:t>
            </a:r>
            <a:endParaRPr lang="da-DK" dirty="0"/>
          </a:p>
        </p:txBody>
      </p:sp>
      <p:sp>
        <p:nvSpPr>
          <p:cNvPr id="33" name="Pladsholder til tekst 88"/>
          <p:cNvSpPr>
            <a:spLocks noGrp="1"/>
          </p:cNvSpPr>
          <p:nvPr>
            <p:ph type="body" sz="quarter" idx="13"/>
          </p:nvPr>
        </p:nvSpPr>
        <p:spPr>
          <a:xfrm>
            <a:off x="515937" y="341782"/>
            <a:ext cx="457200" cy="46800"/>
          </a:xfrm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2049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2941"/>
              </a:lnSpc>
              <a:spcBef>
                <a:spcPts val="0"/>
              </a:spcBef>
              <a:buSzPct val="25000"/>
            </a:pPr>
            <a:r>
              <a:rPr lang="da-DK" dirty="0">
                <a:solidFill>
                  <a:srgbClr val="FF0000"/>
                </a:solidFill>
                <a:ea typeface="Georgia"/>
                <a:cs typeface="Georgia"/>
                <a:sym typeface="Georgia"/>
              </a:rPr>
              <a:t>Kunderejsen</a:t>
            </a:r>
          </a:p>
        </p:txBody>
      </p:sp>
      <p:sp>
        <p:nvSpPr>
          <p:cNvPr id="90" name="Pladsholder til tekst 89"/>
          <p:cNvSpPr>
            <a:spLocks noGrp="1"/>
          </p:cNvSpPr>
          <p:nvPr>
            <p:ph type="body" sz="quarter" idx="19"/>
          </p:nvPr>
        </p:nvSpPr>
        <p:spPr>
          <a:xfrm>
            <a:off x="10974656" y="6352016"/>
            <a:ext cx="1026000" cy="20160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15" name="Shape 70"/>
          <p:cNvSpPr txBox="1"/>
          <p:nvPr/>
        </p:nvSpPr>
        <p:spPr>
          <a:xfrm>
            <a:off x="6153631" y="3549294"/>
            <a:ext cx="1640327" cy="738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a-DK" sz="1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Har defineret og navngivet behov eller problem</a:t>
            </a:r>
          </a:p>
        </p:txBody>
      </p:sp>
      <p:sp>
        <p:nvSpPr>
          <p:cNvPr id="16" name="Shape 71"/>
          <p:cNvSpPr txBox="1"/>
          <p:nvPr/>
        </p:nvSpPr>
        <p:spPr>
          <a:xfrm>
            <a:off x="8241864" y="3506733"/>
            <a:ext cx="1525950" cy="738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a-DK" sz="1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Har defineret, hvad løsningen skal være</a:t>
            </a:r>
          </a:p>
        </p:txBody>
      </p:sp>
      <p:sp>
        <p:nvSpPr>
          <p:cNvPr id="32" name="Shape 91"/>
          <p:cNvSpPr txBox="1"/>
          <p:nvPr/>
        </p:nvSpPr>
        <p:spPr>
          <a:xfrm>
            <a:off x="5549922" y="785685"/>
            <a:ext cx="5256600" cy="6462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grpSp>
        <p:nvGrpSpPr>
          <p:cNvPr id="33" name="Shape 94"/>
          <p:cNvGrpSpPr/>
          <p:nvPr/>
        </p:nvGrpSpPr>
        <p:grpSpPr>
          <a:xfrm>
            <a:off x="5129694" y="1432017"/>
            <a:ext cx="6092428" cy="870353"/>
            <a:chOff x="1785" y="1596818"/>
            <a:chExt cx="6092428" cy="870353"/>
          </a:xfrm>
        </p:grpSpPr>
        <p:sp>
          <p:nvSpPr>
            <p:cNvPr id="34" name="Shape 95"/>
            <p:cNvSpPr/>
            <p:nvPr/>
          </p:nvSpPr>
          <p:spPr>
            <a:xfrm>
              <a:off x="1785" y="1596825"/>
              <a:ext cx="2175866" cy="870345"/>
            </a:xfrm>
            <a:prstGeom prst="chevron">
              <a:avLst>
                <a:gd name="adj" fmla="val 50000"/>
              </a:avLst>
            </a:prstGeom>
            <a:solidFill>
              <a:srgbClr val="FF2E22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96"/>
            <p:cNvSpPr txBox="1"/>
            <p:nvPr/>
          </p:nvSpPr>
          <p:spPr>
            <a:xfrm>
              <a:off x="436965" y="1596818"/>
              <a:ext cx="1640400" cy="870299"/>
            </a:xfrm>
            <a:prstGeom prst="rect">
              <a:avLst/>
            </a:prstGeom>
            <a:noFill/>
            <a:ln>
              <a:noFill/>
            </a:ln>
          </p:spPr>
          <p:txBody>
            <a:bodyPr lIns="64000" tIns="21325" rIns="21325" bIns="21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da-DK" sz="16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Opmærksomhed</a:t>
              </a:r>
            </a:p>
          </p:txBody>
        </p:sp>
        <p:sp>
          <p:nvSpPr>
            <p:cNvPr id="36" name="Shape 97"/>
            <p:cNvSpPr/>
            <p:nvPr/>
          </p:nvSpPr>
          <p:spPr>
            <a:xfrm>
              <a:off x="1960066" y="1596825"/>
              <a:ext cx="2175866" cy="870345"/>
            </a:xfrm>
            <a:prstGeom prst="chevron">
              <a:avLst>
                <a:gd name="adj" fmla="val 50000"/>
              </a:avLst>
            </a:prstGeom>
            <a:solidFill>
              <a:srgbClr val="FF828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98"/>
            <p:cNvSpPr txBox="1"/>
            <p:nvPr/>
          </p:nvSpPr>
          <p:spPr>
            <a:xfrm>
              <a:off x="2395239" y="1596825"/>
              <a:ext cx="1305520" cy="870345"/>
            </a:xfrm>
            <a:prstGeom prst="rect">
              <a:avLst/>
            </a:prstGeom>
            <a:noFill/>
            <a:ln>
              <a:noFill/>
            </a:ln>
          </p:spPr>
          <p:txBody>
            <a:bodyPr lIns="64000" tIns="21325" rIns="21325" bIns="21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da-DK" sz="16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Overvejelse</a:t>
              </a:r>
            </a:p>
          </p:txBody>
        </p:sp>
        <p:sp>
          <p:nvSpPr>
            <p:cNvPr id="38" name="Shape 99"/>
            <p:cNvSpPr/>
            <p:nvPr/>
          </p:nvSpPr>
          <p:spPr>
            <a:xfrm>
              <a:off x="3918346" y="1596825"/>
              <a:ext cx="2175866" cy="870345"/>
            </a:xfrm>
            <a:prstGeom prst="chevron">
              <a:avLst>
                <a:gd name="adj" fmla="val 50000"/>
              </a:avLst>
            </a:prstGeom>
            <a:solidFill>
              <a:schemeClr val="lt2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100"/>
            <p:cNvSpPr txBox="1"/>
            <p:nvPr/>
          </p:nvSpPr>
          <p:spPr>
            <a:xfrm>
              <a:off x="4353519" y="1596825"/>
              <a:ext cx="1305520" cy="870345"/>
            </a:xfrm>
            <a:prstGeom prst="rect">
              <a:avLst/>
            </a:prstGeom>
            <a:noFill/>
            <a:ln>
              <a:noFill/>
            </a:ln>
          </p:spPr>
          <p:txBody>
            <a:bodyPr lIns="64000" tIns="21325" rIns="21325" bIns="21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da-DK" sz="16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Beslutning</a:t>
              </a:r>
            </a:p>
          </p:txBody>
        </p:sp>
      </p:grpSp>
      <p:sp>
        <p:nvSpPr>
          <p:cNvPr id="40" name="Shape 101"/>
          <p:cNvSpPr/>
          <p:nvPr/>
        </p:nvSpPr>
        <p:spPr>
          <a:xfrm>
            <a:off x="5064672" y="2546725"/>
            <a:ext cx="1974909" cy="2000545"/>
          </a:xfrm>
          <a:prstGeom prst="wedgeEllipseCallout">
            <a:avLst>
              <a:gd name="adj1" fmla="val -52271"/>
              <a:gd name="adj2" fmla="val 34043"/>
            </a:avLst>
          </a:prstGeom>
          <a:solidFill>
            <a:srgbClr val="FF2D22"/>
          </a:solidFill>
          <a:ln>
            <a:noFill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Shape 102"/>
          <p:cNvSpPr txBox="1"/>
          <p:nvPr/>
        </p:nvSpPr>
        <p:spPr>
          <a:xfrm>
            <a:off x="5420333" y="3116339"/>
            <a:ext cx="1662697" cy="9541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a-DK" sz="1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Har indset et behov eller et problem, men ikke defineret det</a:t>
            </a:r>
          </a:p>
        </p:txBody>
      </p:sp>
      <p:sp>
        <p:nvSpPr>
          <p:cNvPr id="42" name="Shape 103"/>
          <p:cNvSpPr/>
          <p:nvPr/>
        </p:nvSpPr>
        <p:spPr>
          <a:xfrm>
            <a:off x="7217435" y="2546725"/>
            <a:ext cx="1974909" cy="2000545"/>
          </a:xfrm>
          <a:prstGeom prst="wedgeEllipseCallout">
            <a:avLst>
              <a:gd name="adj1" fmla="val -52271"/>
              <a:gd name="adj2" fmla="val 34043"/>
            </a:avLst>
          </a:prstGeom>
          <a:solidFill>
            <a:srgbClr val="FF8583"/>
          </a:solidFill>
          <a:ln>
            <a:noFill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Shape 104"/>
          <p:cNvSpPr txBox="1"/>
          <p:nvPr/>
        </p:nvSpPr>
        <p:spPr>
          <a:xfrm>
            <a:off x="7465115" y="3159355"/>
            <a:ext cx="1640327" cy="738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a-DK" sz="1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Har defineret og navngivet behov eller problem</a:t>
            </a:r>
          </a:p>
        </p:txBody>
      </p:sp>
      <p:sp>
        <p:nvSpPr>
          <p:cNvPr id="44" name="Shape 105"/>
          <p:cNvSpPr/>
          <p:nvPr/>
        </p:nvSpPr>
        <p:spPr>
          <a:xfrm>
            <a:off x="9305667" y="2546725"/>
            <a:ext cx="1974909" cy="2000545"/>
          </a:xfrm>
          <a:prstGeom prst="wedgeEllipseCallout">
            <a:avLst>
              <a:gd name="adj1" fmla="val -52271"/>
              <a:gd name="adj2" fmla="val 34043"/>
            </a:avLst>
          </a:prstGeom>
          <a:solidFill>
            <a:schemeClr val="lt2"/>
          </a:solidFill>
          <a:ln>
            <a:noFill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106"/>
          <p:cNvSpPr txBox="1"/>
          <p:nvPr/>
        </p:nvSpPr>
        <p:spPr>
          <a:xfrm>
            <a:off x="9553348" y="3116794"/>
            <a:ext cx="1525950" cy="738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a-DK" sz="1400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Har defineret, hvad løsningen skal være</a:t>
            </a:r>
          </a:p>
        </p:txBody>
      </p:sp>
      <p:pic>
        <p:nvPicPr>
          <p:cNvPr id="46" name="Shape 10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64706" y="3467771"/>
            <a:ext cx="727074" cy="2049461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Shape 108"/>
          <p:cNvSpPr txBox="1"/>
          <p:nvPr/>
        </p:nvSpPr>
        <p:spPr>
          <a:xfrm>
            <a:off x="7736426" y="1062451"/>
            <a:ext cx="883574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a-DK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MOFU</a:t>
            </a:r>
          </a:p>
        </p:txBody>
      </p:sp>
      <p:sp>
        <p:nvSpPr>
          <p:cNvPr id="48" name="Shape 109"/>
          <p:cNvSpPr txBox="1"/>
          <p:nvPr/>
        </p:nvSpPr>
        <p:spPr>
          <a:xfrm>
            <a:off x="5783976" y="1070051"/>
            <a:ext cx="80887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a-DK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TOFU</a:t>
            </a:r>
          </a:p>
        </p:txBody>
      </p:sp>
      <p:sp>
        <p:nvSpPr>
          <p:cNvPr id="49" name="Shape 110"/>
          <p:cNvSpPr txBox="1"/>
          <p:nvPr/>
        </p:nvSpPr>
        <p:spPr>
          <a:xfrm>
            <a:off x="9711740" y="1066376"/>
            <a:ext cx="8258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a-DK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BOFU</a:t>
            </a:r>
          </a:p>
        </p:txBody>
      </p:sp>
      <p:sp>
        <p:nvSpPr>
          <p:cNvPr id="50" name="Pladsholder til slidenummer 3"/>
          <p:cNvSpPr>
            <a:spLocks noGrp="1"/>
          </p:cNvSpPr>
          <p:nvPr>
            <p:ph type="sldNum" sz="quarter" idx="22"/>
          </p:nvPr>
        </p:nvSpPr>
        <p:spPr>
          <a:xfrm>
            <a:off x="515937" y="120590"/>
            <a:ext cx="382772" cy="208108"/>
          </a:xfrm>
        </p:spPr>
        <p:txBody>
          <a:bodyPr/>
          <a:lstStyle/>
          <a:p>
            <a:r>
              <a:rPr lang="da-DK" dirty="0"/>
              <a:t>3</a:t>
            </a:r>
          </a:p>
        </p:txBody>
      </p:sp>
      <p:sp>
        <p:nvSpPr>
          <p:cNvPr id="51" name="Pladsholder til tekst 88"/>
          <p:cNvSpPr>
            <a:spLocks noGrp="1"/>
          </p:cNvSpPr>
          <p:nvPr>
            <p:ph type="body" sz="quarter" idx="13"/>
          </p:nvPr>
        </p:nvSpPr>
        <p:spPr>
          <a:xfrm>
            <a:off x="515937" y="341782"/>
            <a:ext cx="457200" cy="46800"/>
          </a:xfrm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7416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21"/>
          <p:cNvSpPr>
            <a:spLocks noGrp="1"/>
          </p:cNvSpPr>
          <p:nvPr>
            <p:ph type="title"/>
          </p:nvPr>
        </p:nvSpPr>
        <p:spPr>
          <a:xfrm>
            <a:off x="515937" y="899037"/>
            <a:ext cx="11160125" cy="945787"/>
          </a:xfrm>
        </p:spPr>
        <p:txBody>
          <a:bodyPr/>
          <a:lstStyle/>
          <a:p>
            <a:pPr>
              <a:lnSpc>
                <a:spcPct val="102941"/>
              </a:lnSpc>
              <a:spcBef>
                <a:spcPts val="0"/>
              </a:spcBef>
              <a:buSzPct val="25000"/>
            </a:pPr>
            <a:r>
              <a:rPr lang="da-DK" dirty="0" smtClean="0">
                <a:solidFill>
                  <a:srgbClr val="FF0000"/>
                </a:solidFill>
                <a:ea typeface="Georgia"/>
                <a:cs typeface="Georgia"/>
                <a:sym typeface="Georgia"/>
              </a:rPr>
              <a:t>Kunderejsen</a:t>
            </a:r>
            <a:br>
              <a:rPr lang="da-DK" dirty="0" smtClean="0">
                <a:solidFill>
                  <a:srgbClr val="FF0000"/>
                </a:solidFill>
                <a:ea typeface="Georgia"/>
                <a:cs typeface="Georgia"/>
                <a:sym typeface="Georgia"/>
              </a:rPr>
            </a:br>
            <a:r>
              <a:rPr lang="da-DK" sz="2800" dirty="0">
                <a:solidFill>
                  <a:schemeClr val="dk1"/>
                </a:solidFill>
                <a:ea typeface="Georgia"/>
                <a:cs typeface="Georgia"/>
                <a:sym typeface="Georgia"/>
              </a:rPr>
              <a:t>Frida </a:t>
            </a:r>
            <a:r>
              <a:rPr lang="da-DK" sz="2800" dirty="0" smtClean="0">
                <a:solidFill>
                  <a:schemeClr val="dk1"/>
                </a:solidFill>
                <a:ea typeface="Georgia"/>
                <a:cs typeface="Georgia"/>
                <a:sym typeface="Georgia"/>
              </a:rPr>
              <a:t>Fri-mig-for-flere</a:t>
            </a:r>
            <a:br>
              <a:rPr lang="da-DK" sz="2800" dirty="0" smtClean="0">
                <a:solidFill>
                  <a:schemeClr val="dk1"/>
                </a:solidFill>
                <a:ea typeface="Georgia"/>
                <a:cs typeface="Georgia"/>
                <a:sym typeface="Georgia"/>
              </a:rPr>
            </a:br>
            <a:r>
              <a:rPr lang="da-DK" sz="2800" dirty="0" smtClean="0">
                <a:solidFill>
                  <a:schemeClr val="dk1"/>
                </a:solidFill>
                <a:ea typeface="Georgia"/>
                <a:cs typeface="Georgia"/>
                <a:sym typeface="Georgia"/>
              </a:rPr>
              <a:t>-fejlindkøb</a:t>
            </a:r>
            <a:endParaRPr lang="da-DK" sz="2800" dirty="0">
              <a:solidFill>
                <a:srgbClr val="FF0000"/>
              </a:solidFill>
              <a:ea typeface="Georgia"/>
              <a:cs typeface="Georgia"/>
              <a:sym typeface="Georgia"/>
            </a:endParaRPr>
          </a:p>
        </p:txBody>
      </p:sp>
      <p:sp>
        <p:nvSpPr>
          <p:cNvPr id="90" name="Pladsholder til tekst 89"/>
          <p:cNvSpPr>
            <a:spLocks noGrp="1"/>
          </p:cNvSpPr>
          <p:nvPr>
            <p:ph type="body" sz="quarter" idx="19"/>
          </p:nvPr>
        </p:nvSpPr>
        <p:spPr>
          <a:xfrm>
            <a:off x="10974656" y="6352016"/>
            <a:ext cx="1026000" cy="20160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15" name="Shape 70"/>
          <p:cNvSpPr txBox="1"/>
          <p:nvPr/>
        </p:nvSpPr>
        <p:spPr>
          <a:xfrm>
            <a:off x="6153631" y="3549294"/>
            <a:ext cx="1640327" cy="738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a-DK" sz="1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Har defineret og navngivet behov eller problem</a:t>
            </a:r>
          </a:p>
        </p:txBody>
      </p:sp>
      <p:sp>
        <p:nvSpPr>
          <p:cNvPr id="16" name="Shape 71"/>
          <p:cNvSpPr txBox="1"/>
          <p:nvPr/>
        </p:nvSpPr>
        <p:spPr>
          <a:xfrm>
            <a:off x="8241864" y="3506733"/>
            <a:ext cx="1525950" cy="738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a-DK" sz="1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Har defineret, hvad løsningen skal være</a:t>
            </a:r>
          </a:p>
        </p:txBody>
      </p:sp>
      <p:sp>
        <p:nvSpPr>
          <p:cNvPr id="32" name="Shape 91"/>
          <p:cNvSpPr txBox="1"/>
          <p:nvPr/>
        </p:nvSpPr>
        <p:spPr>
          <a:xfrm>
            <a:off x="5549922" y="785685"/>
            <a:ext cx="5256600" cy="6462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grpSp>
        <p:nvGrpSpPr>
          <p:cNvPr id="33" name="Shape 94"/>
          <p:cNvGrpSpPr/>
          <p:nvPr/>
        </p:nvGrpSpPr>
        <p:grpSpPr>
          <a:xfrm>
            <a:off x="5129694" y="1432017"/>
            <a:ext cx="6092428" cy="870353"/>
            <a:chOff x="1785" y="1596818"/>
            <a:chExt cx="6092428" cy="870353"/>
          </a:xfrm>
        </p:grpSpPr>
        <p:sp>
          <p:nvSpPr>
            <p:cNvPr id="34" name="Shape 95"/>
            <p:cNvSpPr/>
            <p:nvPr/>
          </p:nvSpPr>
          <p:spPr>
            <a:xfrm>
              <a:off x="1785" y="1596825"/>
              <a:ext cx="2175866" cy="870345"/>
            </a:xfrm>
            <a:prstGeom prst="chevron">
              <a:avLst>
                <a:gd name="adj" fmla="val 50000"/>
              </a:avLst>
            </a:prstGeom>
            <a:solidFill>
              <a:srgbClr val="FF2E22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96"/>
            <p:cNvSpPr txBox="1"/>
            <p:nvPr/>
          </p:nvSpPr>
          <p:spPr>
            <a:xfrm>
              <a:off x="436965" y="1596818"/>
              <a:ext cx="1640400" cy="870299"/>
            </a:xfrm>
            <a:prstGeom prst="rect">
              <a:avLst/>
            </a:prstGeom>
            <a:noFill/>
            <a:ln>
              <a:noFill/>
            </a:ln>
          </p:spPr>
          <p:txBody>
            <a:bodyPr lIns="64000" tIns="21325" rIns="21325" bIns="21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da-DK" sz="16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Opmærksomhed</a:t>
              </a:r>
            </a:p>
          </p:txBody>
        </p:sp>
        <p:sp>
          <p:nvSpPr>
            <p:cNvPr id="36" name="Shape 97"/>
            <p:cNvSpPr/>
            <p:nvPr/>
          </p:nvSpPr>
          <p:spPr>
            <a:xfrm>
              <a:off x="1960066" y="1596825"/>
              <a:ext cx="2175866" cy="870345"/>
            </a:xfrm>
            <a:prstGeom prst="chevron">
              <a:avLst>
                <a:gd name="adj" fmla="val 50000"/>
              </a:avLst>
            </a:prstGeom>
            <a:solidFill>
              <a:srgbClr val="FF828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98"/>
            <p:cNvSpPr txBox="1"/>
            <p:nvPr/>
          </p:nvSpPr>
          <p:spPr>
            <a:xfrm>
              <a:off x="2395239" y="1596825"/>
              <a:ext cx="1305520" cy="870345"/>
            </a:xfrm>
            <a:prstGeom prst="rect">
              <a:avLst/>
            </a:prstGeom>
            <a:noFill/>
            <a:ln>
              <a:noFill/>
            </a:ln>
          </p:spPr>
          <p:txBody>
            <a:bodyPr lIns="64000" tIns="21325" rIns="21325" bIns="21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da-DK" sz="16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Overvejelse</a:t>
              </a:r>
            </a:p>
          </p:txBody>
        </p:sp>
        <p:sp>
          <p:nvSpPr>
            <p:cNvPr id="38" name="Shape 99"/>
            <p:cNvSpPr/>
            <p:nvPr/>
          </p:nvSpPr>
          <p:spPr>
            <a:xfrm>
              <a:off x="3918346" y="1596825"/>
              <a:ext cx="2175866" cy="870345"/>
            </a:xfrm>
            <a:prstGeom prst="chevron">
              <a:avLst>
                <a:gd name="adj" fmla="val 50000"/>
              </a:avLst>
            </a:prstGeom>
            <a:solidFill>
              <a:schemeClr val="lt2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100"/>
            <p:cNvSpPr txBox="1"/>
            <p:nvPr/>
          </p:nvSpPr>
          <p:spPr>
            <a:xfrm>
              <a:off x="4353519" y="1596825"/>
              <a:ext cx="1305520" cy="870345"/>
            </a:xfrm>
            <a:prstGeom prst="rect">
              <a:avLst/>
            </a:prstGeom>
            <a:noFill/>
            <a:ln>
              <a:noFill/>
            </a:ln>
          </p:spPr>
          <p:txBody>
            <a:bodyPr lIns="64000" tIns="21325" rIns="21325" bIns="21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da-DK" sz="16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Beslutning</a:t>
              </a:r>
            </a:p>
          </p:txBody>
        </p:sp>
      </p:grpSp>
      <p:sp>
        <p:nvSpPr>
          <p:cNvPr id="40" name="Shape 101"/>
          <p:cNvSpPr/>
          <p:nvPr/>
        </p:nvSpPr>
        <p:spPr>
          <a:xfrm>
            <a:off x="5064672" y="2546725"/>
            <a:ext cx="1974909" cy="2000545"/>
          </a:xfrm>
          <a:prstGeom prst="wedgeEllipseCallout">
            <a:avLst>
              <a:gd name="adj1" fmla="val -52271"/>
              <a:gd name="adj2" fmla="val 34043"/>
            </a:avLst>
          </a:prstGeom>
          <a:solidFill>
            <a:srgbClr val="FF2D22"/>
          </a:solidFill>
          <a:ln>
            <a:noFill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Shape 102"/>
          <p:cNvSpPr txBox="1"/>
          <p:nvPr/>
        </p:nvSpPr>
        <p:spPr>
          <a:xfrm>
            <a:off x="5376884" y="2827832"/>
            <a:ext cx="1662697" cy="9541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SzPct val="25000"/>
            </a:pPr>
            <a:r>
              <a:rPr lang="da-DK" sz="1400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For lidt tid til at nå alle mine opgaver.</a:t>
            </a:r>
          </a:p>
          <a:p>
            <a:pPr lvl="0">
              <a:buSzPct val="25000"/>
            </a:pPr>
            <a:r>
              <a:rPr lang="da-DK" sz="1400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Kollegerne mangler </a:t>
            </a:r>
            <a:r>
              <a:rPr lang="da-DK" sz="1400" dirty="0" smtClean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indsigt </a:t>
            </a:r>
            <a:r>
              <a:rPr lang="da-DK" sz="1400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i forretningen og kunderne </a:t>
            </a:r>
          </a:p>
        </p:txBody>
      </p:sp>
      <p:sp>
        <p:nvSpPr>
          <p:cNvPr id="42" name="Shape 103"/>
          <p:cNvSpPr/>
          <p:nvPr/>
        </p:nvSpPr>
        <p:spPr>
          <a:xfrm>
            <a:off x="7217435" y="2546725"/>
            <a:ext cx="1974909" cy="2000545"/>
          </a:xfrm>
          <a:prstGeom prst="wedgeEllipseCallout">
            <a:avLst>
              <a:gd name="adj1" fmla="val -52271"/>
              <a:gd name="adj2" fmla="val 34043"/>
            </a:avLst>
          </a:prstGeom>
          <a:solidFill>
            <a:srgbClr val="FF8583"/>
          </a:solidFill>
          <a:ln>
            <a:noFill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Shape 104"/>
          <p:cNvSpPr txBox="1"/>
          <p:nvPr/>
        </p:nvSpPr>
        <p:spPr>
          <a:xfrm>
            <a:off x="7421700" y="2819231"/>
            <a:ext cx="1640327" cy="738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SzPct val="25000"/>
            </a:pPr>
            <a:r>
              <a:rPr lang="da-DK" sz="1200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Et it system, der kan hjælpe mig med planlægning, uddelegering og kommunikation kunne være løsningen. Og et internt </a:t>
            </a:r>
            <a:r>
              <a:rPr lang="da-DK" sz="1200" dirty="0" smtClean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nyhedsbrev.</a:t>
            </a:r>
            <a:endParaRPr lang="da-DK" sz="1200" dirty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4" name="Shape 105"/>
          <p:cNvSpPr/>
          <p:nvPr/>
        </p:nvSpPr>
        <p:spPr>
          <a:xfrm>
            <a:off x="9305667" y="2546725"/>
            <a:ext cx="1974909" cy="2000545"/>
          </a:xfrm>
          <a:prstGeom prst="wedgeEllipseCallout">
            <a:avLst>
              <a:gd name="adj1" fmla="val -52271"/>
              <a:gd name="adj2" fmla="val 34043"/>
            </a:avLst>
          </a:prstGeom>
          <a:solidFill>
            <a:schemeClr val="lt2"/>
          </a:solidFill>
          <a:ln>
            <a:noFill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106"/>
          <p:cNvSpPr txBox="1"/>
          <p:nvPr/>
        </p:nvSpPr>
        <p:spPr>
          <a:xfrm>
            <a:off x="9640250" y="2835528"/>
            <a:ext cx="1525950" cy="738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a-DK" sz="1400" dirty="0" smtClean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Har brug for et bestemt indkøbs- og lagerhåndterings-system og software til nyhedsbreve.</a:t>
            </a:r>
            <a:endParaRPr lang="da-DK" sz="1400" dirty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46" name="Shape 10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64706" y="3467771"/>
            <a:ext cx="727074" cy="2049461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Shape 108"/>
          <p:cNvSpPr txBox="1"/>
          <p:nvPr/>
        </p:nvSpPr>
        <p:spPr>
          <a:xfrm>
            <a:off x="7736426" y="1062451"/>
            <a:ext cx="883574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a-DK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MOFU</a:t>
            </a:r>
          </a:p>
        </p:txBody>
      </p:sp>
      <p:sp>
        <p:nvSpPr>
          <p:cNvPr id="48" name="Shape 109"/>
          <p:cNvSpPr txBox="1"/>
          <p:nvPr/>
        </p:nvSpPr>
        <p:spPr>
          <a:xfrm>
            <a:off x="5783976" y="1070051"/>
            <a:ext cx="80887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a-DK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TOFU</a:t>
            </a:r>
          </a:p>
        </p:txBody>
      </p:sp>
      <p:sp>
        <p:nvSpPr>
          <p:cNvPr id="49" name="Shape 110"/>
          <p:cNvSpPr txBox="1"/>
          <p:nvPr/>
        </p:nvSpPr>
        <p:spPr>
          <a:xfrm>
            <a:off x="9711740" y="1066376"/>
            <a:ext cx="8258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a-DK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BOFU</a:t>
            </a:r>
          </a:p>
        </p:txBody>
      </p:sp>
      <p:sp>
        <p:nvSpPr>
          <p:cNvPr id="24" name="Pladsholder til slidenummer 3"/>
          <p:cNvSpPr>
            <a:spLocks noGrp="1"/>
          </p:cNvSpPr>
          <p:nvPr>
            <p:ph type="sldNum" sz="quarter" idx="22"/>
          </p:nvPr>
        </p:nvSpPr>
        <p:spPr>
          <a:xfrm>
            <a:off x="551384" y="120590"/>
            <a:ext cx="382772" cy="208108"/>
          </a:xfrm>
        </p:spPr>
        <p:txBody>
          <a:bodyPr/>
          <a:lstStyle/>
          <a:p>
            <a:r>
              <a:rPr lang="da-DK" dirty="0" smtClean="0"/>
              <a:t>4</a:t>
            </a:r>
            <a:endParaRPr lang="da-DK" dirty="0"/>
          </a:p>
        </p:txBody>
      </p:sp>
      <p:sp>
        <p:nvSpPr>
          <p:cNvPr id="25" name="Pladsholder til tekst 88"/>
          <p:cNvSpPr>
            <a:spLocks noGrp="1"/>
          </p:cNvSpPr>
          <p:nvPr>
            <p:ph type="body" sz="quarter" idx="13"/>
          </p:nvPr>
        </p:nvSpPr>
        <p:spPr>
          <a:xfrm>
            <a:off x="551384" y="341782"/>
            <a:ext cx="457200" cy="46800"/>
          </a:xfrm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6354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087417A4-8DC3-481A-BC73-FFA98A1B6E49}" type="slidenum">
              <a:rPr lang="da-DK" smtClean="0"/>
              <a:pPr/>
              <a:t>5</a:t>
            </a:fld>
            <a:endParaRPr lang="da-DK" dirty="0"/>
          </a:p>
        </p:txBody>
      </p:sp>
      <p:sp>
        <p:nvSpPr>
          <p:cNvPr id="28" name="Titel 27"/>
          <p:cNvSpPr>
            <a:spLocks noGrp="1"/>
          </p:cNvSpPr>
          <p:nvPr>
            <p:ph type="title"/>
          </p:nvPr>
        </p:nvSpPr>
        <p:spPr>
          <a:xfrm>
            <a:off x="515937" y="405015"/>
            <a:ext cx="10980663" cy="945787"/>
          </a:xfrm>
        </p:spPr>
        <p:txBody>
          <a:bodyPr/>
          <a:lstStyle/>
          <a:p>
            <a:r>
              <a:rPr lang="da-DK" dirty="0" smtClean="0"/>
              <a:t>Kunderejsen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8" name="Shape 159"/>
          <p:cNvSpPr txBox="1"/>
          <p:nvPr/>
        </p:nvSpPr>
        <p:spPr>
          <a:xfrm>
            <a:off x="5396189" y="260648"/>
            <a:ext cx="5256600" cy="9234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" name="Shape 160"/>
          <p:cNvSpPr txBox="1"/>
          <p:nvPr/>
        </p:nvSpPr>
        <p:spPr>
          <a:xfrm>
            <a:off x="5396200" y="604177"/>
            <a:ext cx="5256583" cy="646331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grpSp>
        <p:nvGrpSpPr>
          <p:cNvPr id="10" name="Shape 163"/>
          <p:cNvGrpSpPr/>
          <p:nvPr/>
        </p:nvGrpSpPr>
        <p:grpSpPr>
          <a:xfrm>
            <a:off x="4770322" y="1116617"/>
            <a:ext cx="6508338" cy="504056"/>
            <a:chOff x="1906" y="0"/>
            <a:chExt cx="6508338" cy="504056"/>
          </a:xfrm>
        </p:grpSpPr>
        <p:sp>
          <p:nvSpPr>
            <p:cNvPr id="11" name="Shape 164"/>
            <p:cNvSpPr/>
            <p:nvPr/>
          </p:nvSpPr>
          <p:spPr>
            <a:xfrm>
              <a:off x="1906" y="0"/>
              <a:ext cx="2324406" cy="504056"/>
            </a:xfrm>
            <a:prstGeom prst="chevron">
              <a:avLst>
                <a:gd name="adj" fmla="val 50000"/>
              </a:avLst>
            </a:prstGeom>
            <a:solidFill>
              <a:srgbClr val="FF2E22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65"/>
            <p:cNvSpPr txBox="1"/>
            <p:nvPr/>
          </p:nvSpPr>
          <p:spPr>
            <a:xfrm>
              <a:off x="253935" y="0"/>
              <a:ext cx="1820349" cy="504056"/>
            </a:xfrm>
            <a:prstGeom prst="rect">
              <a:avLst/>
            </a:prstGeom>
            <a:noFill/>
            <a:ln>
              <a:noFill/>
            </a:ln>
          </p:spPr>
          <p:txBody>
            <a:bodyPr lIns="64000" tIns="21325" rIns="21325" bIns="21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da-DK" sz="16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Opmærksomhed</a:t>
              </a:r>
            </a:p>
          </p:txBody>
        </p:sp>
        <p:sp>
          <p:nvSpPr>
            <p:cNvPr id="13" name="Shape 166"/>
            <p:cNvSpPr/>
            <p:nvPr/>
          </p:nvSpPr>
          <p:spPr>
            <a:xfrm>
              <a:off x="2093874" y="0"/>
              <a:ext cx="2324406" cy="504056"/>
            </a:xfrm>
            <a:prstGeom prst="chevron">
              <a:avLst>
                <a:gd name="adj" fmla="val 50000"/>
              </a:avLst>
            </a:prstGeom>
            <a:solidFill>
              <a:srgbClr val="FF828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67"/>
            <p:cNvSpPr txBox="1"/>
            <p:nvPr/>
          </p:nvSpPr>
          <p:spPr>
            <a:xfrm>
              <a:off x="2345898" y="11"/>
              <a:ext cx="1905600" cy="504000"/>
            </a:xfrm>
            <a:prstGeom prst="rect">
              <a:avLst/>
            </a:prstGeom>
            <a:noFill/>
            <a:ln>
              <a:noFill/>
            </a:ln>
          </p:spPr>
          <p:txBody>
            <a:bodyPr lIns="64000" tIns="21325" rIns="21325" bIns="21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da-DK" sz="16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Overvejelse</a:t>
              </a:r>
            </a:p>
          </p:txBody>
        </p:sp>
        <p:sp>
          <p:nvSpPr>
            <p:cNvPr id="15" name="Shape 168"/>
            <p:cNvSpPr/>
            <p:nvPr/>
          </p:nvSpPr>
          <p:spPr>
            <a:xfrm>
              <a:off x="4185839" y="0"/>
              <a:ext cx="2324406" cy="504056"/>
            </a:xfrm>
            <a:prstGeom prst="chevron">
              <a:avLst>
                <a:gd name="adj" fmla="val 50000"/>
              </a:avLst>
            </a:prstGeom>
            <a:solidFill>
              <a:schemeClr val="lt2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9"/>
            <p:cNvSpPr txBox="1"/>
            <p:nvPr/>
          </p:nvSpPr>
          <p:spPr>
            <a:xfrm>
              <a:off x="4437867" y="0"/>
              <a:ext cx="1820349" cy="504056"/>
            </a:xfrm>
            <a:prstGeom prst="rect">
              <a:avLst/>
            </a:prstGeom>
            <a:noFill/>
            <a:ln>
              <a:noFill/>
            </a:ln>
          </p:spPr>
          <p:txBody>
            <a:bodyPr lIns="64000" tIns="21325" rIns="21325" bIns="21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da-DK" sz="16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Beslutning</a:t>
              </a:r>
            </a:p>
          </p:txBody>
        </p:sp>
      </p:grpSp>
      <p:graphicFrame>
        <p:nvGraphicFramePr>
          <p:cNvPr id="17" name="Shape 170"/>
          <p:cNvGraphicFramePr/>
          <p:nvPr>
            <p:extLst>
              <p:ext uri="{D42A27DB-BD31-4B8C-83A1-F6EECF244321}">
                <p14:modId xmlns:p14="http://schemas.microsoft.com/office/powerpoint/2010/main" val="1312807971"/>
              </p:ext>
            </p:extLst>
          </p:nvPr>
        </p:nvGraphicFramePr>
        <p:xfrm>
          <a:off x="3406226" y="1836696"/>
          <a:ext cx="7874350" cy="3474760"/>
        </p:xfrm>
        <a:graphic>
          <a:graphicData uri="http://schemas.openxmlformats.org/drawingml/2006/table">
            <a:tbl>
              <a:tblPr bandRow="1">
                <a:noFill/>
              </a:tblPr>
              <a:tblGrid>
                <a:gridCol w="1398925"/>
                <a:gridCol w="2082950"/>
                <a:gridCol w="2088225"/>
                <a:gridCol w="2304250"/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Personas adfærd</a:t>
                      </a:r>
                    </a:p>
                  </a:txBody>
                  <a:tcPr marL="91450" marR="91450" marT="45725" marB="45725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Har indset et behov eller et problem, men ikke defineret det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Har defineret og navngivet behov eller problem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Har defineret, hvad løsningen skal være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Personas research og info-behov</a:t>
                      </a:r>
                    </a:p>
                  </a:txBody>
                  <a:tcPr marL="91450" marR="91450" marT="45725" marB="45725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Neutral information og viden om behov eller problem, svar på mest stillede spørgsmål, </a:t>
                      </a:r>
                      <a:r>
                        <a:rPr lang="da-DK" sz="1200" dirty="0" err="1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content</a:t>
                      </a:r>
                      <a:r>
                        <a:rPr lang="da-DK" sz="1200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marketing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Vil opsøge viden og undersøge alle muligheder for at opfylde behov eller løse problem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Sammenligner, forhører sig i netværk og på reviews, undersøger baggrund for leverandør af løsning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Content-typer</a:t>
                      </a:r>
                    </a:p>
                  </a:txBody>
                  <a:tcPr marL="91450" marR="91450" marT="45725" marB="45725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Artikler/blogposts, videoer, ekspertviden, </a:t>
                      </a:r>
                      <a:r>
                        <a:rPr lang="da-DK" sz="1200" dirty="0" err="1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white</a:t>
                      </a:r>
                      <a:r>
                        <a:rPr lang="da-DK" sz="1200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</a:t>
                      </a:r>
                      <a:r>
                        <a:rPr lang="da-DK" sz="1200" dirty="0" err="1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papers</a:t>
                      </a:r>
                      <a:r>
                        <a:rPr lang="da-DK" sz="1200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, objektivt </a:t>
                      </a:r>
                      <a:r>
                        <a:rPr lang="da-DK" sz="1200" dirty="0" err="1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content</a:t>
                      </a:r>
                      <a:endParaRPr lang="da-DK"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Cases, ekspertviden, sammenligninger, white papers, ebøger, videoer, seminarer, webinarer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Sammenligning af leverandører, sammenligning af produkter, cases </a:t>
                      </a:r>
                      <a:r>
                        <a:rPr lang="da-DK" sz="1200" dirty="0" smtClean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p2p-anbefalinger, møder</a:t>
                      </a:r>
                      <a:endParaRPr lang="da-DK"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Nøgleord</a:t>
                      </a:r>
                    </a:p>
                  </a:txBody>
                  <a:tcPr marL="91450" marR="91450" marT="45725" marB="45725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Problemorienterede </a:t>
                      </a:r>
                      <a:r>
                        <a:rPr lang="da-DK" sz="1200" dirty="0" err="1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keywords</a:t>
                      </a:r>
                      <a:r>
                        <a:rPr lang="da-DK" sz="1200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: Hvordan…, 5 tips til at løse…, Forbedre…, Optimere…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Konkrete produktrelaterede/udfordringsrelaterede </a:t>
                      </a:r>
                      <a:r>
                        <a:rPr lang="da-DK" sz="1200" dirty="0" err="1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keywords</a:t>
                      </a:r>
                      <a:r>
                        <a:rPr lang="da-DK" sz="1200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: Sådan kommer </a:t>
                      </a:r>
                      <a:r>
                        <a:rPr lang="da-DK" sz="1200" dirty="0" smtClean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du i </a:t>
                      </a:r>
                      <a:r>
                        <a:rPr lang="da-DK" sz="1200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gang med…, Hvad er…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versus, vs., sammenligning, for og imod, </a:t>
                      </a:r>
                      <a:r>
                        <a:rPr lang="da-DK" sz="1200" dirty="0" err="1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benchmark</a:t>
                      </a:r>
                      <a:r>
                        <a:rPr lang="da-DK" sz="1200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, anmeldelse, anbefaling, test, priser</a:t>
                      </a: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18" name="Shape 171"/>
          <p:cNvSpPr txBox="1"/>
          <p:nvPr/>
        </p:nvSpPr>
        <p:spPr>
          <a:xfrm>
            <a:off x="3719730" y="1183979"/>
            <a:ext cx="1048684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a-DK" sz="18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Stadier</a:t>
            </a:r>
          </a:p>
        </p:txBody>
      </p:sp>
      <p:sp>
        <p:nvSpPr>
          <p:cNvPr id="19" name="Shape 108"/>
          <p:cNvSpPr txBox="1"/>
          <p:nvPr/>
        </p:nvSpPr>
        <p:spPr>
          <a:xfrm>
            <a:off x="7736426" y="692696"/>
            <a:ext cx="883574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a-DK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MOFU</a:t>
            </a:r>
          </a:p>
        </p:txBody>
      </p:sp>
      <p:sp>
        <p:nvSpPr>
          <p:cNvPr id="20" name="Shape 109"/>
          <p:cNvSpPr txBox="1"/>
          <p:nvPr/>
        </p:nvSpPr>
        <p:spPr>
          <a:xfrm>
            <a:off x="5783976" y="700296"/>
            <a:ext cx="80887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a-DK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TOFU</a:t>
            </a:r>
          </a:p>
        </p:txBody>
      </p:sp>
      <p:sp>
        <p:nvSpPr>
          <p:cNvPr id="21" name="Shape 110"/>
          <p:cNvSpPr txBox="1"/>
          <p:nvPr/>
        </p:nvSpPr>
        <p:spPr>
          <a:xfrm>
            <a:off x="9711740" y="696621"/>
            <a:ext cx="8258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a-DK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BOFU</a:t>
            </a:r>
          </a:p>
        </p:txBody>
      </p:sp>
    </p:spTree>
    <p:extLst>
      <p:ext uri="{BB962C8B-B14F-4D97-AF65-F5344CB8AC3E}">
        <p14:creationId xmlns:p14="http://schemas.microsoft.com/office/powerpoint/2010/main" val="122051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rgbClr val="FF2E22"/>
                </a:solidFill>
                <a:ea typeface="Georgia"/>
                <a:cs typeface="Georgia"/>
                <a:sym typeface="Georgia"/>
              </a:rPr>
              <a:t>Find temaer, der rammer </a:t>
            </a:r>
            <a:r>
              <a:rPr lang="da-DK" dirty="0">
                <a:solidFill>
                  <a:schemeClr val="dk1"/>
                </a:solidFill>
                <a:ea typeface="Georgia"/>
                <a:cs typeface="Georgia"/>
                <a:sym typeface="Georgia"/>
              </a:rPr>
              <a:t>”</a:t>
            </a:r>
            <a:r>
              <a:rPr lang="da-DK" dirty="0" err="1">
                <a:solidFill>
                  <a:schemeClr val="dk1"/>
                </a:solidFill>
                <a:ea typeface="Georgia"/>
                <a:cs typeface="Georgia"/>
                <a:sym typeface="Georgia"/>
              </a:rPr>
              <a:t>sweet</a:t>
            </a:r>
            <a:r>
              <a:rPr lang="da-DK" dirty="0">
                <a:solidFill>
                  <a:schemeClr val="dk1"/>
                </a:solidFill>
                <a:ea typeface="Georgia"/>
                <a:cs typeface="Georgia"/>
                <a:sym typeface="Georgia"/>
              </a:rPr>
              <a:t> spot”</a:t>
            </a:r>
            <a:endParaRPr lang="da-DK" dirty="0"/>
          </a:p>
        </p:txBody>
      </p:sp>
      <p:sp>
        <p:nvSpPr>
          <p:cNvPr id="90" name="Pladsholder til tekst 89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11" name="Shape 142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4543" y="1771225"/>
            <a:ext cx="4032300" cy="320759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144"/>
          <p:cNvSpPr txBox="1"/>
          <p:nvPr/>
        </p:nvSpPr>
        <p:spPr>
          <a:xfrm>
            <a:off x="7464152" y="1638940"/>
            <a:ext cx="38883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85737" marR="0" lvl="0" indent="-185737" algn="l" rtl="0">
              <a:lnSpc>
                <a:spcPct val="113888"/>
              </a:lnSpc>
              <a:spcBef>
                <a:spcPts val="0"/>
              </a:spcBef>
              <a:spcAft>
                <a:spcPts val="0"/>
              </a:spcAft>
              <a:buClr>
                <a:srgbClr val="FF2E22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185737" marR="0" lvl="0" indent="-185737" algn="l" rtl="0">
              <a:lnSpc>
                <a:spcPct val="113888"/>
              </a:lnSpc>
              <a:spcBef>
                <a:spcPts val="360"/>
              </a:spcBef>
              <a:spcAft>
                <a:spcPts val="0"/>
              </a:spcAft>
              <a:buClr>
                <a:srgbClr val="FF2E22"/>
              </a:buClr>
              <a:buSzPct val="100000"/>
              <a:buFont typeface="Arial"/>
              <a:buChar char="•"/>
            </a:pPr>
            <a:r>
              <a:rPr lang="da-DK"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Hvilke faglige temaer optager målgrupperne?</a:t>
            </a:r>
          </a:p>
          <a:p>
            <a:pPr marL="185737" marR="0" lvl="0" indent="-185737" algn="l" rtl="0">
              <a:lnSpc>
                <a:spcPct val="113888"/>
              </a:lnSpc>
              <a:spcBef>
                <a:spcPts val="360"/>
              </a:spcBef>
              <a:spcAft>
                <a:spcPts val="0"/>
              </a:spcAft>
              <a:buClr>
                <a:srgbClr val="FF2E22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185737" marR="0" lvl="0" indent="-185737" algn="l" rtl="0">
              <a:lnSpc>
                <a:spcPct val="113888"/>
              </a:lnSpc>
              <a:spcBef>
                <a:spcPts val="360"/>
              </a:spcBef>
              <a:spcAft>
                <a:spcPts val="0"/>
              </a:spcAft>
              <a:buClr>
                <a:srgbClr val="FF2E22"/>
              </a:buClr>
              <a:buSzPct val="100000"/>
              <a:buFont typeface="Arial"/>
              <a:buChar char="•"/>
            </a:pPr>
            <a:r>
              <a:rPr lang="da-DK"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Hvor kan I bidrage med viden, der hjælper dem i hverdagen?</a:t>
            </a:r>
          </a:p>
          <a:p>
            <a:pPr marL="185737" marR="0" lvl="0" indent="-185737" algn="l" rtl="0">
              <a:lnSpc>
                <a:spcPct val="113888"/>
              </a:lnSpc>
              <a:spcBef>
                <a:spcPts val="360"/>
              </a:spcBef>
              <a:spcAft>
                <a:spcPts val="0"/>
              </a:spcAft>
              <a:buClr>
                <a:srgbClr val="FF2E22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185737" marR="0" lvl="0" indent="-185737" algn="l" rtl="0">
              <a:lnSpc>
                <a:spcPct val="113888"/>
              </a:lnSpc>
              <a:spcBef>
                <a:spcPts val="360"/>
              </a:spcBef>
              <a:spcAft>
                <a:spcPts val="0"/>
              </a:spcAft>
              <a:buClr>
                <a:srgbClr val="FF2E22"/>
              </a:buClr>
              <a:buSzPct val="100000"/>
              <a:buFont typeface="Arial"/>
              <a:buChar char="•"/>
            </a:pPr>
            <a:r>
              <a:rPr lang="da-DK"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Hvordan adskiller det jer fra konkurrenterne?</a:t>
            </a:r>
          </a:p>
          <a:p>
            <a:pPr marL="185737" marR="0" lvl="0" indent="-185737" algn="l" rtl="0">
              <a:lnSpc>
                <a:spcPct val="128125"/>
              </a:lnSpc>
              <a:spcBef>
                <a:spcPts val="320"/>
              </a:spcBef>
              <a:spcAft>
                <a:spcPts val="0"/>
              </a:spcAft>
              <a:buClr>
                <a:srgbClr val="FF2E22"/>
              </a:buClr>
              <a:buFont typeface="Arial"/>
              <a:buNone/>
            </a:pP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Pladsholder til slidenummer 3"/>
          <p:cNvSpPr txBox="1">
            <a:spLocks/>
          </p:cNvSpPr>
          <p:nvPr/>
        </p:nvSpPr>
        <p:spPr>
          <a:xfrm>
            <a:off x="515937" y="120590"/>
            <a:ext cx="382772" cy="20810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defPPr>
              <a:defRPr lang="da-DK"/>
            </a:defPPr>
            <a:lvl1pPr marL="0" algn="ctr" defTabSz="914400" rtl="0" eaLnBrk="1" latinLnBrk="0" hangingPunct="1">
              <a:defRPr lang="en-GB" sz="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smtClean="0"/>
              <a:t>5</a:t>
            </a:r>
            <a:endParaRPr lang="da-DK" dirty="0"/>
          </a:p>
        </p:txBody>
      </p:sp>
      <p:sp>
        <p:nvSpPr>
          <p:cNvPr id="14" name="Pladsholder til tekst 88"/>
          <p:cNvSpPr>
            <a:spLocks noGrp="1"/>
          </p:cNvSpPr>
          <p:nvPr>
            <p:ph type="body" sz="quarter" idx="13"/>
          </p:nvPr>
        </p:nvSpPr>
        <p:spPr>
          <a:xfrm>
            <a:off x="515937" y="341782"/>
            <a:ext cx="457200" cy="46800"/>
          </a:xfrm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233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21"/>
          <p:cNvSpPr>
            <a:spLocks noGrp="1"/>
          </p:cNvSpPr>
          <p:nvPr>
            <p:ph type="title"/>
          </p:nvPr>
        </p:nvSpPr>
        <p:spPr>
          <a:xfrm>
            <a:off x="515937" y="908720"/>
            <a:ext cx="11160125" cy="945787"/>
          </a:xfrm>
        </p:spPr>
        <p:txBody>
          <a:bodyPr/>
          <a:lstStyle/>
          <a:p>
            <a:r>
              <a:rPr lang="da-DK" dirty="0" smtClean="0">
                <a:solidFill>
                  <a:srgbClr val="FF0000"/>
                </a:solidFill>
                <a:ea typeface="Georgia"/>
                <a:cs typeface="Georgia"/>
                <a:sym typeface="Georgia"/>
              </a:rPr>
              <a:t>”</a:t>
            </a:r>
            <a:r>
              <a:rPr lang="da-DK" dirty="0" err="1" smtClean="0">
                <a:solidFill>
                  <a:srgbClr val="FF0000"/>
                </a:solidFill>
                <a:ea typeface="Georgia"/>
                <a:cs typeface="Georgia"/>
                <a:sym typeface="Georgia"/>
              </a:rPr>
              <a:t>Sweet</a:t>
            </a:r>
            <a:r>
              <a:rPr lang="da-DK" dirty="0" smtClean="0">
                <a:solidFill>
                  <a:srgbClr val="FF0000"/>
                </a:solidFill>
                <a:ea typeface="Georgia"/>
                <a:cs typeface="Georgia"/>
                <a:sym typeface="Georgia"/>
              </a:rPr>
              <a:t> </a:t>
            </a:r>
            <a:r>
              <a:rPr lang="da-DK" dirty="0">
                <a:solidFill>
                  <a:srgbClr val="FF0000"/>
                </a:solidFill>
                <a:ea typeface="Georgia"/>
                <a:cs typeface="Georgia"/>
                <a:sym typeface="Georgia"/>
              </a:rPr>
              <a:t>spot</a:t>
            </a:r>
            <a:r>
              <a:rPr lang="da-DK" dirty="0" smtClean="0">
                <a:solidFill>
                  <a:srgbClr val="FF0000"/>
                </a:solidFill>
                <a:ea typeface="Georgia"/>
                <a:cs typeface="Georgia"/>
                <a:sym typeface="Georgia"/>
              </a:rPr>
              <a:t>”</a:t>
            </a:r>
            <a:r>
              <a:rPr lang="da-DK" dirty="0" smtClean="0">
                <a:solidFill>
                  <a:schemeClr val="dk1"/>
                </a:solidFill>
                <a:ea typeface="Georgia"/>
                <a:cs typeface="Georgia"/>
                <a:sym typeface="Georgia"/>
              </a:rPr>
              <a:t/>
            </a:r>
            <a:br>
              <a:rPr lang="da-DK" dirty="0" smtClean="0">
                <a:solidFill>
                  <a:schemeClr val="dk1"/>
                </a:solidFill>
                <a:ea typeface="Georgia"/>
                <a:cs typeface="Georgia"/>
                <a:sym typeface="Georgia"/>
              </a:rPr>
            </a:br>
            <a:r>
              <a:rPr lang="da-DK" sz="2800" dirty="0" smtClean="0">
                <a:solidFill>
                  <a:schemeClr val="dk1"/>
                </a:solidFill>
                <a:ea typeface="Georgia"/>
                <a:cs typeface="Georgia"/>
                <a:sym typeface="Georgia"/>
              </a:rPr>
              <a:t>Frida Fri-mig-for-flere-fejlindkøb</a:t>
            </a:r>
            <a:r>
              <a:rPr lang="da-DK" dirty="0" smtClean="0">
                <a:solidFill>
                  <a:schemeClr val="dk1"/>
                </a:solidFill>
                <a:ea typeface="Georgia"/>
                <a:cs typeface="Georgia"/>
                <a:sym typeface="Georgia"/>
              </a:rPr>
              <a:t>									</a:t>
            </a:r>
            <a:endParaRPr lang="da-DK" dirty="0"/>
          </a:p>
        </p:txBody>
      </p:sp>
      <p:sp>
        <p:nvSpPr>
          <p:cNvPr id="90" name="Pladsholder til tekst 89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087417A4-8DC3-481A-BC73-FFA98A1B6E49}" type="slidenum">
              <a:rPr lang="da-DK" smtClean="0"/>
              <a:pPr/>
              <a:t>7</a:t>
            </a:fld>
            <a:endParaRPr lang="da-DK" dirty="0"/>
          </a:p>
        </p:txBody>
      </p:sp>
      <p:sp>
        <p:nvSpPr>
          <p:cNvPr id="89" name="Pladsholder til tekst 8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11" name="Shape 142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4543" y="1771225"/>
            <a:ext cx="4032300" cy="320759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144"/>
          <p:cNvSpPr txBox="1"/>
          <p:nvPr/>
        </p:nvSpPr>
        <p:spPr>
          <a:xfrm>
            <a:off x="7464152" y="1638940"/>
            <a:ext cx="38883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85737" marR="0" lvl="0" indent="-185737" algn="l" rtl="0">
              <a:lnSpc>
                <a:spcPct val="113888"/>
              </a:lnSpc>
              <a:spcBef>
                <a:spcPts val="0"/>
              </a:spcBef>
              <a:spcAft>
                <a:spcPts val="0"/>
              </a:spcAft>
              <a:buClr>
                <a:srgbClr val="FF2E22"/>
              </a:buClr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185737" marR="0" lvl="0" indent="-185737" algn="l" rtl="0">
              <a:lnSpc>
                <a:spcPct val="113888"/>
              </a:lnSpc>
              <a:spcBef>
                <a:spcPts val="360"/>
              </a:spcBef>
              <a:spcAft>
                <a:spcPts val="0"/>
              </a:spcAft>
              <a:buClr>
                <a:srgbClr val="FF2E22"/>
              </a:buClr>
              <a:buSzPct val="100000"/>
              <a:buFont typeface="Arial"/>
              <a:buChar char="•"/>
            </a:pPr>
            <a:r>
              <a:rPr lang="da-DK" sz="1800" b="0" i="0" u="none" strike="noStrike" cap="none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Nyeste landvindingerne inden for indkøbssystemer, lagerhåndtering og planlægnings-it</a:t>
            </a:r>
            <a:endParaRPr lang="da-DK" sz="180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185737" marR="0" lvl="0" indent="-185737" algn="l" rtl="0">
              <a:lnSpc>
                <a:spcPct val="113888"/>
              </a:lnSpc>
              <a:spcBef>
                <a:spcPts val="360"/>
              </a:spcBef>
              <a:spcAft>
                <a:spcPts val="0"/>
              </a:spcAft>
              <a:buClr>
                <a:srgbClr val="FF2E22"/>
              </a:buClr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185737" marR="0" lvl="0" indent="-185737" algn="l" rtl="0">
              <a:lnSpc>
                <a:spcPct val="113888"/>
              </a:lnSpc>
              <a:spcBef>
                <a:spcPts val="360"/>
              </a:spcBef>
              <a:spcAft>
                <a:spcPts val="0"/>
              </a:spcAft>
              <a:buClr>
                <a:srgbClr val="FF2E22"/>
              </a:buClr>
              <a:buSzPct val="100000"/>
              <a:buFont typeface="Arial"/>
              <a:buChar char="•"/>
            </a:pPr>
            <a:r>
              <a:rPr lang="da-DK" sz="1800" b="0" i="0" u="none" strike="noStrike" cap="none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Indhold om software til udsendelse af nyhedsbreve</a:t>
            </a:r>
            <a:endParaRPr lang="da-DK" sz="180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185737" marR="0" lvl="0" indent="-185737" algn="l" rtl="0">
              <a:lnSpc>
                <a:spcPct val="113888"/>
              </a:lnSpc>
              <a:spcBef>
                <a:spcPts val="360"/>
              </a:spcBef>
              <a:spcAft>
                <a:spcPts val="0"/>
              </a:spcAft>
              <a:buClr>
                <a:srgbClr val="FF2E22"/>
              </a:buClr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185737" marR="0" lvl="0" indent="-185737" algn="l" rtl="0">
              <a:lnSpc>
                <a:spcPct val="113888"/>
              </a:lnSpc>
              <a:spcBef>
                <a:spcPts val="360"/>
              </a:spcBef>
              <a:spcAft>
                <a:spcPts val="0"/>
              </a:spcAft>
              <a:buClr>
                <a:srgbClr val="FF2E22"/>
              </a:buClr>
              <a:buSzPct val="100000"/>
              <a:buFont typeface="Arial"/>
              <a:buChar char="•"/>
            </a:pPr>
            <a:r>
              <a:rPr lang="da-DK" sz="1800" b="0" i="0" u="none" strike="noStrike" cap="none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Guides, der viser, hvordan Frida nemt kommer i gang.</a:t>
            </a:r>
            <a:endParaRPr lang="da-DK" sz="180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185737" marR="0" lvl="0" indent="-185737" algn="l" rtl="0">
              <a:lnSpc>
                <a:spcPct val="128125"/>
              </a:lnSpc>
              <a:spcBef>
                <a:spcPts val="320"/>
              </a:spcBef>
              <a:spcAft>
                <a:spcPts val="0"/>
              </a:spcAft>
              <a:buClr>
                <a:srgbClr val="FF2E22"/>
              </a:buClr>
              <a:buFont typeface="Arial"/>
              <a:buNone/>
            </a:pP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932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21"/>
          <p:cNvSpPr>
            <a:spLocks noGrp="1"/>
          </p:cNvSpPr>
          <p:nvPr>
            <p:ph type="title"/>
          </p:nvPr>
        </p:nvSpPr>
        <p:spPr>
          <a:xfrm>
            <a:off x="506065" y="528835"/>
            <a:ext cx="11160125" cy="945787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  <a:ea typeface="Georgia"/>
                <a:cs typeface="Georgia"/>
                <a:sym typeface="Georgia"/>
              </a:rPr>
              <a:t>Eksempel:</a:t>
            </a:r>
            <a:r>
              <a:rPr lang="da-DK" dirty="0" smtClean="0">
                <a:solidFill>
                  <a:srgbClr val="FF0000"/>
                </a:solidFill>
                <a:ea typeface="Georgia"/>
                <a:cs typeface="Georgia"/>
                <a:sym typeface="Georgia"/>
              </a:rPr>
              <a:t/>
            </a:r>
            <a:br>
              <a:rPr lang="da-DK" dirty="0" smtClean="0">
                <a:solidFill>
                  <a:srgbClr val="FF0000"/>
                </a:solidFill>
                <a:ea typeface="Georgia"/>
                <a:cs typeface="Georgia"/>
                <a:sym typeface="Georgia"/>
              </a:rPr>
            </a:br>
            <a:r>
              <a:rPr lang="da-DK" sz="2800" dirty="0" smtClean="0">
                <a:solidFill>
                  <a:srgbClr val="FF0000"/>
                </a:solidFill>
                <a:ea typeface="Georgia"/>
                <a:cs typeface="Georgia"/>
                <a:sym typeface="Georgia"/>
              </a:rPr>
              <a:t>Kunderejse for Frida Fri-mig-for-flere-fejlindkøb</a:t>
            </a:r>
            <a:endParaRPr lang="da-DK" sz="2800" dirty="0"/>
          </a:p>
        </p:txBody>
      </p:sp>
      <p:sp>
        <p:nvSpPr>
          <p:cNvPr id="90" name="Pladsholder til tekst 89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087417A4-8DC3-481A-BC73-FFA98A1B6E49}" type="slidenum">
              <a:rPr lang="da-DK" smtClean="0"/>
              <a:pPr/>
              <a:t>8</a:t>
            </a:fld>
            <a:endParaRPr lang="da-DK" dirty="0"/>
          </a:p>
        </p:txBody>
      </p:sp>
      <p:sp>
        <p:nvSpPr>
          <p:cNvPr id="89" name="Pladsholder til tekst 8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8" name="Shape 180"/>
          <p:cNvSpPr txBox="1"/>
          <p:nvPr/>
        </p:nvSpPr>
        <p:spPr>
          <a:xfrm>
            <a:off x="5258599" y="1474622"/>
            <a:ext cx="5256600" cy="717538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grpSp>
        <p:nvGrpSpPr>
          <p:cNvPr id="9" name="Shape 183"/>
          <p:cNvGrpSpPr/>
          <p:nvPr/>
        </p:nvGrpSpPr>
        <p:grpSpPr>
          <a:xfrm>
            <a:off x="4410282" y="1857925"/>
            <a:ext cx="6508338" cy="504056"/>
            <a:chOff x="1906" y="0"/>
            <a:chExt cx="6508338" cy="504056"/>
          </a:xfrm>
        </p:grpSpPr>
        <p:sp>
          <p:nvSpPr>
            <p:cNvPr id="10" name="Shape 184"/>
            <p:cNvSpPr/>
            <p:nvPr/>
          </p:nvSpPr>
          <p:spPr>
            <a:xfrm>
              <a:off x="1906" y="0"/>
              <a:ext cx="2324406" cy="504056"/>
            </a:xfrm>
            <a:prstGeom prst="chevron">
              <a:avLst>
                <a:gd name="adj" fmla="val 50000"/>
              </a:avLst>
            </a:prstGeom>
            <a:solidFill>
              <a:srgbClr val="FF2E22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85"/>
            <p:cNvSpPr txBox="1"/>
            <p:nvPr/>
          </p:nvSpPr>
          <p:spPr>
            <a:xfrm>
              <a:off x="253935" y="0"/>
              <a:ext cx="1820349" cy="504056"/>
            </a:xfrm>
            <a:prstGeom prst="rect">
              <a:avLst/>
            </a:prstGeom>
            <a:noFill/>
            <a:ln>
              <a:noFill/>
            </a:ln>
          </p:spPr>
          <p:txBody>
            <a:bodyPr lIns="64000" tIns="21325" rIns="21325" bIns="21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da-DK" sz="16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Opmærksom-heds-stadiet</a:t>
              </a:r>
            </a:p>
          </p:txBody>
        </p:sp>
        <p:sp>
          <p:nvSpPr>
            <p:cNvPr id="14" name="Shape 186"/>
            <p:cNvSpPr/>
            <p:nvPr/>
          </p:nvSpPr>
          <p:spPr>
            <a:xfrm>
              <a:off x="2093874" y="0"/>
              <a:ext cx="2324406" cy="504056"/>
            </a:xfrm>
            <a:prstGeom prst="chevron">
              <a:avLst>
                <a:gd name="adj" fmla="val 50000"/>
              </a:avLst>
            </a:prstGeom>
            <a:solidFill>
              <a:srgbClr val="FF828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87"/>
            <p:cNvSpPr txBox="1"/>
            <p:nvPr/>
          </p:nvSpPr>
          <p:spPr>
            <a:xfrm>
              <a:off x="2345901" y="0"/>
              <a:ext cx="1820349" cy="504056"/>
            </a:xfrm>
            <a:prstGeom prst="rect">
              <a:avLst/>
            </a:prstGeom>
            <a:noFill/>
            <a:ln>
              <a:noFill/>
            </a:ln>
          </p:spPr>
          <p:txBody>
            <a:bodyPr lIns="64000" tIns="21325" rIns="21325" bIns="21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da-DK" sz="16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Overvejelses-stadiet</a:t>
              </a:r>
            </a:p>
          </p:txBody>
        </p:sp>
        <p:sp>
          <p:nvSpPr>
            <p:cNvPr id="16" name="Shape 188"/>
            <p:cNvSpPr/>
            <p:nvPr/>
          </p:nvSpPr>
          <p:spPr>
            <a:xfrm>
              <a:off x="4185839" y="0"/>
              <a:ext cx="2324406" cy="504056"/>
            </a:xfrm>
            <a:prstGeom prst="chevron">
              <a:avLst>
                <a:gd name="adj" fmla="val 50000"/>
              </a:avLst>
            </a:prstGeom>
            <a:solidFill>
              <a:schemeClr val="lt2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89"/>
            <p:cNvSpPr txBox="1"/>
            <p:nvPr/>
          </p:nvSpPr>
          <p:spPr>
            <a:xfrm>
              <a:off x="4437867" y="0"/>
              <a:ext cx="1820349" cy="504056"/>
            </a:xfrm>
            <a:prstGeom prst="rect">
              <a:avLst/>
            </a:prstGeom>
            <a:noFill/>
            <a:ln>
              <a:noFill/>
            </a:ln>
          </p:spPr>
          <p:txBody>
            <a:bodyPr lIns="64000" tIns="21325" rIns="21325" bIns="21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da-DK" sz="16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Beslutnings-stadiet</a:t>
              </a:r>
            </a:p>
          </p:txBody>
        </p:sp>
      </p:grpSp>
      <p:graphicFrame>
        <p:nvGraphicFramePr>
          <p:cNvPr id="18" name="Shape 190"/>
          <p:cNvGraphicFramePr/>
          <p:nvPr>
            <p:extLst>
              <p:ext uri="{D42A27DB-BD31-4B8C-83A1-F6EECF244321}">
                <p14:modId xmlns:p14="http://schemas.microsoft.com/office/powerpoint/2010/main" val="1296740376"/>
              </p:ext>
            </p:extLst>
          </p:nvPr>
        </p:nvGraphicFramePr>
        <p:xfrm>
          <a:off x="3046186" y="2578005"/>
          <a:ext cx="7874350" cy="2753420"/>
        </p:xfrm>
        <a:graphic>
          <a:graphicData uri="http://schemas.openxmlformats.org/drawingml/2006/table">
            <a:tbl>
              <a:tblPr bandRow="1">
                <a:noFill/>
              </a:tblPr>
              <a:tblGrid>
                <a:gridCol w="1398925"/>
                <a:gridCol w="2082950"/>
                <a:gridCol w="2088225"/>
                <a:gridCol w="2304250"/>
              </a:tblGrid>
              <a:tr h="370850">
                <a:tc rowSpan="6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dirty="0" smtClean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Frida</a:t>
                      </a:r>
                      <a:r>
                        <a:rPr lang="da-DK" sz="1200" baseline="0" dirty="0" smtClean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holder sig opdateret via sociale medier, online nyheder og Google.</a:t>
                      </a:r>
                      <a:endParaRPr lang="da-DK"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Hun vil gerne have hjælp til at </a:t>
                      </a:r>
                      <a:r>
                        <a:rPr lang="da-DK" sz="1200" dirty="0" smtClean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systematisere</a:t>
                      </a:r>
                      <a:r>
                        <a:rPr lang="da-DK" sz="1200" baseline="0" dirty="0" smtClean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og</a:t>
                      </a:r>
                      <a:r>
                        <a:rPr lang="da-DK" sz="1200" dirty="0" smtClean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effektivisere </a:t>
                      </a:r>
                      <a:r>
                        <a:rPr lang="da-DK" sz="1200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sin indsats. 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b="1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Emner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b="1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Emner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b="1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Emner</a:t>
                      </a:r>
                    </a:p>
                  </a:txBody>
                  <a:tcPr marL="91450" marR="91450" marT="45725" marB="45725"/>
                </a:tc>
              </a:tr>
              <a:tr h="37085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dirty="0" smtClean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Cases om indkøbs-</a:t>
                      </a:r>
                      <a:r>
                        <a:rPr lang="da-DK" sz="1200" baseline="0" dirty="0" smtClean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og lagersystemer, der har hjulpet andre</a:t>
                      </a:r>
                      <a:endParaRPr lang="da-DK"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dirty="0" smtClean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Mere detaljeret indføring i bestemte systemer.</a:t>
                      </a:r>
                      <a:endParaRPr lang="da-DK"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Sammenligning af systemer</a:t>
                      </a:r>
                    </a:p>
                  </a:txBody>
                  <a:tcPr marL="91450" marR="91450" marT="45725" marB="45725"/>
                </a:tc>
              </a:tr>
              <a:tr h="37085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dirty="0" smtClean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Nyeste trends fra branchen</a:t>
                      </a:r>
                      <a:endParaRPr lang="da-DK"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dirty="0" smtClean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Guides til mere effektivitet med it-systemer</a:t>
                      </a:r>
                      <a:endParaRPr lang="da-DK"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Cases (ROI)</a:t>
                      </a:r>
                    </a:p>
                  </a:txBody>
                  <a:tcPr marL="91450" marR="91450" marT="45725" marB="45725"/>
                </a:tc>
              </a:tr>
              <a:tr h="37085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dirty="0" smtClean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Lister med </a:t>
                      </a:r>
                      <a:r>
                        <a:rPr lang="da-DK" sz="1200" dirty="0" err="1" smtClean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tools</a:t>
                      </a:r>
                      <a:r>
                        <a:rPr lang="da-DK" sz="1200" dirty="0" smtClean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, der kan gøre hverdagen nemmere</a:t>
                      </a:r>
                      <a:endParaRPr lang="da-DK"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dirty="0" smtClean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Cases</a:t>
                      </a:r>
                      <a:endParaRPr lang="da-DK"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Testimonials</a:t>
                      </a:r>
                    </a:p>
                  </a:txBody>
                  <a:tcPr marL="91450" marR="91450" marT="45725" marB="45725"/>
                </a:tc>
              </a:tr>
              <a:tr h="37085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dirty="0" smtClean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Artikler om effektiviteten af nyhedsbreve</a:t>
                      </a:r>
                      <a:endParaRPr lang="da-DK"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dirty="0" smtClean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Tools til nyhedsbreve</a:t>
                      </a:r>
                      <a:endParaRPr lang="da-DK"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Opkald</a:t>
                      </a:r>
                    </a:p>
                  </a:txBody>
                  <a:tcPr marL="91450" marR="91450" marT="45725" marB="45725"/>
                </a:tc>
              </a:tr>
              <a:tr h="37085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Templates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da-DK" sz="1200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Prissammenligning</a:t>
                      </a: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19" name="Shape 191"/>
          <p:cNvSpPr txBox="1"/>
          <p:nvPr/>
        </p:nvSpPr>
        <p:spPr>
          <a:xfrm>
            <a:off x="3031599" y="1892850"/>
            <a:ext cx="1362188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a-DK" sz="1400" b="1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Frida Fri-mig</a:t>
            </a:r>
            <a:r>
              <a:rPr lang="mr-IN" sz="1400" b="1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…</a:t>
            </a:r>
            <a:endParaRPr lang="da-DK" sz="1400" b="1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" name="Shape 192"/>
          <p:cNvSpPr txBox="1"/>
          <p:nvPr/>
        </p:nvSpPr>
        <p:spPr>
          <a:xfrm>
            <a:off x="7183253" y="1484784"/>
            <a:ext cx="883574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a-DK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MOFU</a:t>
            </a:r>
          </a:p>
        </p:txBody>
      </p:sp>
      <p:sp>
        <p:nvSpPr>
          <p:cNvPr id="21" name="Shape 193"/>
          <p:cNvSpPr txBox="1"/>
          <p:nvPr/>
        </p:nvSpPr>
        <p:spPr>
          <a:xfrm>
            <a:off x="5230803" y="1492385"/>
            <a:ext cx="80887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a-DK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TOFU</a:t>
            </a:r>
          </a:p>
        </p:txBody>
      </p:sp>
      <p:sp>
        <p:nvSpPr>
          <p:cNvPr id="23" name="Shape 194"/>
          <p:cNvSpPr txBox="1"/>
          <p:nvPr/>
        </p:nvSpPr>
        <p:spPr>
          <a:xfrm>
            <a:off x="9158566" y="1488709"/>
            <a:ext cx="8258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a-DK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BOFU</a:t>
            </a:r>
          </a:p>
        </p:txBody>
      </p:sp>
    </p:spTree>
    <p:extLst>
      <p:ext uri="{BB962C8B-B14F-4D97-AF65-F5344CB8AC3E}">
        <p14:creationId xmlns:p14="http://schemas.microsoft.com/office/powerpoint/2010/main" val="8896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dsholder til tekst 3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515937" y="1412776"/>
            <a:ext cx="11055646" cy="3031657"/>
          </a:xfrm>
        </p:spPr>
        <p:txBody>
          <a:bodyPr>
            <a:normAutofit/>
          </a:bodyPr>
          <a:lstStyle/>
          <a:p>
            <a:r>
              <a:rPr lang="da-DK" dirty="0" smtClean="0"/>
              <a:t>Skabeloner</a:t>
            </a:r>
            <a:endParaRPr lang="da-DK" sz="3600" dirty="0"/>
          </a:p>
        </p:txBody>
      </p:sp>
      <p:sp>
        <p:nvSpPr>
          <p:cNvPr id="12" name="Pladsholder til slidenummer 1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87417A4-8DC3-481A-BC73-FFA98A1B6E49}" type="slidenum">
              <a:rPr lang="da-DK" smtClean="0"/>
              <a:pPr/>
              <a:t>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514496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Danish"/>
</p:tagLst>
</file>

<file path=ppt/theme/theme1.xml><?xml version="1.0" encoding="utf-8"?>
<a:theme xmlns:a="http://schemas.openxmlformats.org/drawingml/2006/main" name="+ Bullets">
  <a:themeElements>
    <a:clrScheme name="Publico">
      <a:dk1>
        <a:sysClr val="windowText" lastClr="000000"/>
      </a:dk1>
      <a:lt1>
        <a:sysClr val="window" lastClr="FFFFFF"/>
      </a:lt1>
      <a:dk2>
        <a:srgbClr val="222328"/>
      </a:dk2>
      <a:lt2>
        <a:srgbClr val="FF2E22"/>
      </a:lt2>
      <a:accent1>
        <a:srgbClr val="FF2E22"/>
      </a:accent1>
      <a:accent2>
        <a:srgbClr val="222328"/>
      </a:accent2>
      <a:accent3>
        <a:srgbClr val="4D4E50"/>
      </a:accent3>
      <a:accent4>
        <a:srgbClr val="7F7F7F"/>
      </a:accent4>
      <a:accent5>
        <a:srgbClr val="CBCDCD"/>
      </a:accent5>
      <a:accent6>
        <a:srgbClr val="F0F0F0"/>
      </a:accent6>
      <a:hlink>
        <a:srgbClr val="FF2E22"/>
      </a:hlink>
      <a:folHlink>
        <a:srgbClr val="FF2E22"/>
      </a:folHlink>
    </a:clrScheme>
    <a:fontScheme name="Publico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ublico PowerPoint skabelon streg bullets" id="{92A17070-834C-461F-BFAC-39F83FA69259}" vid="{C492AD2A-5684-4B92-9099-954899BBA5B7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Publico PowerPoint skabelon streg bullets</Template>
  <TotalTime>0</TotalTime>
  <Words>762</Words>
  <Application>Microsoft Macintosh PowerPoint</Application>
  <PresentationFormat>Widescreen</PresentationFormat>
  <Paragraphs>211</Paragraphs>
  <Slides>14</Slides>
  <Notes>14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20" baseType="lpstr">
      <vt:lpstr>Georgia</vt:lpstr>
      <vt:lpstr>Gotham</vt:lpstr>
      <vt:lpstr>Verdana</vt:lpstr>
      <vt:lpstr>Arial</vt:lpstr>
      <vt:lpstr>Calibri</vt:lpstr>
      <vt:lpstr>+ Bullets</vt:lpstr>
      <vt:lpstr>Kunderejsen  – skabeloner og gennemgang</vt:lpstr>
      <vt:lpstr>Kunderejsen</vt:lpstr>
      <vt:lpstr>Kunderejsen</vt:lpstr>
      <vt:lpstr>Kunderejsen Frida Fri-mig-for-flere -fejlindkøb</vt:lpstr>
      <vt:lpstr>Kunderejsen</vt:lpstr>
      <vt:lpstr>Find temaer, der rammer ”sweet spot”</vt:lpstr>
      <vt:lpstr>”Sweet spot” Frida Fri-mig-for-flere-fejlindkøb         </vt:lpstr>
      <vt:lpstr>Eksempel: Kunderejse for Frida Fri-mig-for-flere-fejlindkøb</vt:lpstr>
      <vt:lpstr>Skabeloner</vt:lpstr>
      <vt:lpstr>Kunderejse for [indsæt persona 1]</vt:lpstr>
      <vt:lpstr>Kunderejse for [indsæt persona 2]</vt:lpstr>
      <vt:lpstr>Kunderejse for [indsæt persona 3]</vt:lpstr>
      <vt:lpstr>Kunderejse for [indsæt persona 4]</vt:lpstr>
      <vt:lpstr>PowerPoint-præsentation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2017-06-14T12:15:20Z</cp:lastPrinted>
  <dcterms:created xsi:type="dcterms:W3CDTF">2017-01-05T14:04:40Z</dcterms:created>
  <dcterms:modified xsi:type="dcterms:W3CDTF">2017-10-31T18:40:15Z</dcterms:modified>
</cp:coreProperties>
</file>